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48" r:id="rId2"/>
  </p:sldMasterIdLst>
  <p:notesMasterIdLst>
    <p:notesMasterId r:id="rId32"/>
  </p:notesMasterIdLst>
  <p:sldIdLst>
    <p:sldId id="256" r:id="rId3"/>
    <p:sldId id="329" r:id="rId4"/>
    <p:sldId id="330" r:id="rId5"/>
    <p:sldId id="356" r:id="rId6"/>
    <p:sldId id="332" r:id="rId7"/>
    <p:sldId id="335" r:id="rId8"/>
    <p:sldId id="342" r:id="rId9"/>
    <p:sldId id="331" r:id="rId10"/>
    <p:sldId id="334" r:id="rId11"/>
    <p:sldId id="340" r:id="rId12"/>
    <p:sldId id="341" r:id="rId13"/>
    <p:sldId id="333" r:id="rId14"/>
    <p:sldId id="347" r:id="rId15"/>
    <p:sldId id="349" r:id="rId16"/>
    <p:sldId id="350" r:id="rId17"/>
    <p:sldId id="351" r:id="rId18"/>
    <p:sldId id="360" r:id="rId19"/>
    <p:sldId id="357" r:id="rId20"/>
    <p:sldId id="361" r:id="rId21"/>
    <p:sldId id="359" r:id="rId22"/>
    <p:sldId id="362" r:id="rId23"/>
    <p:sldId id="363" r:id="rId24"/>
    <p:sldId id="364" r:id="rId25"/>
    <p:sldId id="366" r:id="rId26"/>
    <p:sldId id="365" r:id="rId27"/>
    <p:sldId id="367" r:id="rId28"/>
    <p:sldId id="368" r:id="rId29"/>
    <p:sldId id="369" r:id="rId30"/>
    <p:sldId id="370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E94263"/>
    <a:srgbClr val="0F3042"/>
    <a:srgbClr val="07304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463" autoAdjust="0"/>
  </p:normalViewPr>
  <p:slideViewPr>
    <p:cSldViewPr>
      <p:cViewPr varScale="1">
        <p:scale>
          <a:sx n="110" d="100"/>
          <a:sy n="110" d="100"/>
        </p:scale>
        <p:origin x="662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ciano Rﭑηcφη" userId="0ad8d800a0e86a02" providerId="Windows Live" clId="Web-{0A2FB67F-B52D-44E3-828B-20F6AE2D0418}"/>
    <pc:docChg chg="modSld">
      <pc:chgData name="Domiciano Rﭑηcφη" userId="0ad8d800a0e86a02" providerId="Windows Live" clId="Web-{0A2FB67F-B52D-44E3-828B-20F6AE2D0418}" dt="2020-03-01T20:12:12.939" v="5"/>
      <pc:docMkLst>
        <pc:docMk/>
      </pc:docMkLst>
      <pc:sldChg chg="addSp delSp">
        <pc:chgData name="Domiciano Rﭑηcφη" userId="0ad8d800a0e86a02" providerId="Windows Live" clId="Web-{0A2FB67F-B52D-44E3-828B-20F6AE2D0418}" dt="2020-03-01T20:11:54.751" v="1"/>
        <pc:sldMkLst>
          <pc:docMk/>
          <pc:sldMk cId="1566269882" sldId="332"/>
        </pc:sldMkLst>
        <pc:picChg chg="add del">
          <ac:chgData name="Domiciano Rﭑηcφη" userId="0ad8d800a0e86a02" providerId="Windows Live" clId="Web-{0A2FB67F-B52D-44E3-828B-20F6AE2D0418}" dt="2020-03-01T20:11:54.751" v="1"/>
          <ac:picMkLst>
            <pc:docMk/>
            <pc:sldMk cId="1566269882" sldId="332"/>
            <ac:picMk id="4" creationId="{E331F50C-069F-4AD4-9E36-38077C1A28DB}"/>
          </ac:picMkLst>
        </pc:picChg>
      </pc:sldChg>
      <pc:sldChg chg="addSp">
        <pc:chgData name="Domiciano Rﭑηcφη" userId="0ad8d800a0e86a02" providerId="Windows Live" clId="Web-{0A2FB67F-B52D-44E3-828B-20F6AE2D0418}" dt="2020-03-01T20:12:02.345" v="2"/>
        <pc:sldMkLst>
          <pc:docMk/>
          <pc:sldMk cId="1935797942" sldId="339"/>
        </pc:sldMkLst>
        <pc:picChg chg="add">
          <ac:chgData name="Domiciano Rﭑηcφη" userId="0ad8d800a0e86a02" providerId="Windows Live" clId="Web-{0A2FB67F-B52D-44E3-828B-20F6AE2D0418}" dt="2020-03-01T20:12:02.345" v="2"/>
          <ac:picMkLst>
            <pc:docMk/>
            <pc:sldMk cId="1935797942" sldId="339"/>
            <ac:picMk id="3" creationId="{8E145EBA-8854-4F2F-A96D-111539AFFB0A}"/>
          </ac:picMkLst>
        </pc:picChg>
      </pc:sldChg>
      <pc:sldChg chg="addSp">
        <pc:chgData name="Domiciano Rﭑηcφη" userId="0ad8d800a0e86a02" providerId="Windows Live" clId="Web-{0A2FB67F-B52D-44E3-828B-20F6AE2D0418}" dt="2020-03-01T20:12:05.392" v="3"/>
        <pc:sldMkLst>
          <pc:docMk/>
          <pc:sldMk cId="2235799950" sldId="340"/>
        </pc:sldMkLst>
        <pc:picChg chg="add">
          <ac:chgData name="Domiciano Rﭑηcφη" userId="0ad8d800a0e86a02" providerId="Windows Live" clId="Web-{0A2FB67F-B52D-44E3-828B-20F6AE2D0418}" dt="2020-03-01T20:12:05.392" v="3"/>
          <ac:picMkLst>
            <pc:docMk/>
            <pc:sldMk cId="2235799950" sldId="340"/>
            <ac:picMk id="4" creationId="{747C4B1B-1601-4D41-A85F-C2E9A2600454}"/>
          </ac:picMkLst>
        </pc:picChg>
      </pc:sldChg>
      <pc:sldChg chg="addSp">
        <pc:chgData name="Domiciano Rﭑηcφη" userId="0ad8d800a0e86a02" providerId="Windows Live" clId="Web-{0A2FB67F-B52D-44E3-828B-20F6AE2D0418}" dt="2020-03-01T20:12:09.876" v="4"/>
        <pc:sldMkLst>
          <pc:docMk/>
          <pc:sldMk cId="531677072" sldId="341"/>
        </pc:sldMkLst>
        <pc:picChg chg="add">
          <ac:chgData name="Domiciano Rﭑηcφη" userId="0ad8d800a0e86a02" providerId="Windows Live" clId="Web-{0A2FB67F-B52D-44E3-828B-20F6AE2D0418}" dt="2020-03-01T20:12:09.876" v="4"/>
          <ac:picMkLst>
            <pc:docMk/>
            <pc:sldMk cId="531677072" sldId="341"/>
            <ac:picMk id="3" creationId="{93FDC41D-090D-4660-8FE6-C0DAF7BDB8B9}"/>
          </ac:picMkLst>
        </pc:picChg>
      </pc:sldChg>
      <pc:sldChg chg="addSp">
        <pc:chgData name="Domiciano Rﭑηcφη" userId="0ad8d800a0e86a02" providerId="Windows Live" clId="Web-{0A2FB67F-B52D-44E3-828B-20F6AE2D0418}" dt="2020-03-01T20:12:12.939" v="5"/>
        <pc:sldMkLst>
          <pc:docMk/>
          <pc:sldMk cId="2041521015" sldId="342"/>
        </pc:sldMkLst>
        <pc:picChg chg="add">
          <ac:chgData name="Domiciano Rﭑηcφη" userId="0ad8d800a0e86a02" providerId="Windows Live" clId="Web-{0A2FB67F-B52D-44E3-828B-20F6AE2D0418}" dt="2020-03-01T20:12:12.939" v="5"/>
          <ac:picMkLst>
            <pc:docMk/>
            <pc:sldMk cId="2041521015" sldId="342"/>
            <ac:picMk id="3" creationId="{FE0FC30C-0A25-4E3B-A47A-15B1F808DF2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261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394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728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87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57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687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08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567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638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93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879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923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416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4813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264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937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69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00599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0" y="342900"/>
                </a:moveTo>
                <a:lnTo>
                  <a:pt x="9144000" y="342900"/>
                </a:lnTo>
                <a:lnTo>
                  <a:pt x="91440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8232" y="1988820"/>
            <a:ext cx="3907535" cy="181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Móviles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STORAGE</a:t>
            </a: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7036488" y="1466085"/>
            <a:ext cx="1105548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1DE7B1-7EF3-2A4C-9107-50771255CFF1}"/>
              </a:ext>
            </a:extLst>
          </p:cNvPr>
          <p:cNvSpPr/>
          <p:nvPr/>
        </p:nvSpPr>
        <p:spPr>
          <a:xfrm>
            <a:off x="1151620" y="3579862"/>
            <a:ext cx="2088232" cy="936104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System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Multimedia Content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8"/>
            <a:ext cx="2088232" cy="11697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Android App</a:t>
            </a:r>
          </a:p>
        </p:txBody>
      </p:sp>
      <p:pic>
        <p:nvPicPr>
          <p:cNvPr id="10" name="Picture 4" descr="Logo de Android: la historia y el significado del logotipo, la ...">
            <a:extLst>
              <a:ext uri="{FF2B5EF4-FFF2-40B4-BE49-F238E27FC236}">
                <a16:creationId xmlns:a16="http://schemas.microsoft.com/office/drawing/2014/main" id="{F140C137-B329-C249-818A-01B537A8F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06" y="1570258"/>
            <a:ext cx="149965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8EF11E-673E-AD45-81B1-E7D2BC642CBC}"/>
              </a:ext>
            </a:extLst>
          </p:cNvPr>
          <p:cNvCxnSpPr>
            <a:stCxn id="5" idx="0"/>
            <a:endCxn id="9" idx="2"/>
          </p:cNvCxnSpPr>
          <p:nvPr/>
        </p:nvCxnSpPr>
        <p:spPr>
          <a:xfrm flipV="1">
            <a:off x="2195736" y="2715766"/>
            <a:ext cx="0" cy="8640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D08B70-A0C9-2847-83A4-3838FD0B77D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239852" y="2130872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5" y="2616157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pic>
        <p:nvPicPr>
          <p:cNvPr id="5122" name="Picture 2" descr="Firebase Database, fazendo a segurança - Tableless - Medium">
            <a:extLst>
              <a:ext uri="{FF2B5EF4-FFF2-40B4-BE49-F238E27FC236}">
                <a16:creationId xmlns:a16="http://schemas.microsoft.com/office/drawing/2014/main" id="{25974E18-8482-194A-A5F1-F257A8AC18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66" t="13601" r="34583" b="36000"/>
          <a:stretch/>
        </p:blipFill>
        <p:spPr bwMode="auto">
          <a:xfrm>
            <a:off x="7093262" y="3142976"/>
            <a:ext cx="99200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ADB3604-8352-9E4F-9D92-6556A16F8AE1}"/>
              </a:ext>
            </a:extLst>
          </p:cNvPr>
          <p:cNvSpPr/>
          <p:nvPr/>
        </p:nvSpPr>
        <p:spPr>
          <a:xfrm>
            <a:off x="6803175" y="4309191"/>
            <a:ext cx="1696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Database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2F144E-8001-884A-A209-34506726157E}"/>
              </a:ext>
            </a:extLst>
          </p:cNvPr>
          <p:cNvCxnSpPr>
            <a:cxnSpLocks/>
            <a:endCxn id="5122" idx="1"/>
          </p:cNvCxnSpPr>
          <p:nvPr/>
        </p:nvCxnSpPr>
        <p:spPr>
          <a:xfrm>
            <a:off x="3239852" y="2428450"/>
            <a:ext cx="3853410" cy="1290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DB99E53-0549-A244-B885-4DBE9E123BA4}"/>
              </a:ext>
            </a:extLst>
          </p:cNvPr>
          <p:cNvSpPr txBox="1"/>
          <p:nvPr/>
        </p:nvSpPr>
        <p:spPr>
          <a:xfrm>
            <a:off x="3556943" y="3651504"/>
            <a:ext cx="3258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 </a:t>
            </a:r>
            <a:r>
              <a:rPr lang="en-US" dirty="0" err="1">
                <a:solidFill>
                  <a:schemeClr val="tx1"/>
                </a:solidFill>
              </a:rPr>
              <a:t>está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subiendo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algún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modelo</a:t>
            </a:r>
            <a:r>
              <a:rPr lang="en-US" dirty="0">
                <a:solidFill>
                  <a:schemeClr val="tx1"/>
                </a:solidFill>
              </a:rPr>
              <a:t> con un </a:t>
            </a:r>
            <a:r>
              <a:rPr lang="en-US" dirty="0" err="1">
                <a:solidFill>
                  <a:schemeClr val="tx1"/>
                </a:solidFill>
              </a:rPr>
              <a:t>archivo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adjunto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hágalo</a:t>
            </a:r>
            <a:r>
              <a:rPr lang="en-US" dirty="0">
                <a:solidFill>
                  <a:schemeClr val="tx1"/>
                </a:solidFill>
              </a:rPr>
              <a:t> de forma </a:t>
            </a:r>
            <a:r>
              <a:rPr lang="en-US" dirty="0" err="1">
                <a:solidFill>
                  <a:schemeClr val="tx1"/>
                </a:solidFill>
              </a:rPr>
              <a:t>secuencial</a:t>
            </a:r>
            <a:r>
              <a:rPr lang="en-US" dirty="0">
                <a:solidFill>
                  <a:schemeClr val="tx1"/>
                </a:solidFill>
              </a:rPr>
              <a:t>: (1) </a:t>
            </a:r>
            <a:r>
              <a:rPr lang="en-US" dirty="0" err="1">
                <a:solidFill>
                  <a:schemeClr val="tx1"/>
                </a:solidFill>
              </a:rPr>
              <a:t>subir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adjunto</a:t>
            </a:r>
            <a:r>
              <a:rPr lang="en-US" dirty="0">
                <a:solidFill>
                  <a:schemeClr val="tx1"/>
                </a:solidFill>
              </a:rPr>
              <a:t>, (2) </a:t>
            </a:r>
            <a:r>
              <a:rPr lang="en-US" dirty="0" err="1">
                <a:solidFill>
                  <a:schemeClr val="tx1"/>
                </a:solidFill>
              </a:rPr>
              <a:t>subir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datos</a:t>
            </a:r>
            <a:r>
              <a:rPr lang="en-US" dirty="0">
                <a:solidFill>
                  <a:schemeClr val="tx1"/>
                </a:solidFill>
              </a:rPr>
              <a:t> del </a:t>
            </a:r>
            <a:r>
              <a:rPr lang="en-US" dirty="0" err="1">
                <a:solidFill>
                  <a:schemeClr val="tx1"/>
                </a:solidFill>
              </a:rPr>
              <a:t>modelo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707F1-5A67-3B40-A023-37E4EDA5AC08}"/>
              </a:ext>
            </a:extLst>
          </p:cNvPr>
          <p:cNvSpPr/>
          <p:nvPr/>
        </p:nvSpPr>
        <p:spPr>
          <a:xfrm>
            <a:off x="4932571" y="260176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42150F-DBA2-A74C-8852-74EAD0F7B67A}"/>
              </a:ext>
            </a:extLst>
          </p:cNvPr>
          <p:cNvSpPr/>
          <p:nvPr/>
        </p:nvSpPr>
        <p:spPr>
          <a:xfrm>
            <a:off x="4931232" y="167245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70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7036488" y="1466085"/>
            <a:ext cx="1105548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1DE7B1-7EF3-2A4C-9107-50771255CFF1}"/>
              </a:ext>
            </a:extLst>
          </p:cNvPr>
          <p:cNvSpPr/>
          <p:nvPr/>
        </p:nvSpPr>
        <p:spPr>
          <a:xfrm>
            <a:off x="1151620" y="3579862"/>
            <a:ext cx="2088232" cy="936104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System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Multimedia Content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8"/>
            <a:ext cx="2088232" cy="11697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Android App</a:t>
            </a:r>
          </a:p>
        </p:txBody>
      </p:sp>
      <p:pic>
        <p:nvPicPr>
          <p:cNvPr id="10" name="Picture 4" descr="Logo de Android: la historia y el significado del logotipo, la ...">
            <a:extLst>
              <a:ext uri="{FF2B5EF4-FFF2-40B4-BE49-F238E27FC236}">
                <a16:creationId xmlns:a16="http://schemas.microsoft.com/office/drawing/2014/main" id="{F140C137-B329-C249-818A-01B537A8F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06" y="1570258"/>
            <a:ext cx="149965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8EF11E-673E-AD45-81B1-E7D2BC642CBC}"/>
              </a:ext>
            </a:extLst>
          </p:cNvPr>
          <p:cNvCxnSpPr>
            <a:stCxn id="5" idx="0"/>
            <a:endCxn id="9" idx="2"/>
          </p:cNvCxnSpPr>
          <p:nvPr/>
        </p:nvCxnSpPr>
        <p:spPr>
          <a:xfrm flipV="1">
            <a:off x="2195736" y="2715766"/>
            <a:ext cx="0" cy="8640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D08B70-A0C9-2847-83A4-3838FD0B77D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239852" y="2130872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5" y="2616157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pic>
        <p:nvPicPr>
          <p:cNvPr id="5122" name="Picture 2" descr="Firebase Database, fazendo a segurança - Tableless - Medium">
            <a:extLst>
              <a:ext uri="{FF2B5EF4-FFF2-40B4-BE49-F238E27FC236}">
                <a16:creationId xmlns:a16="http://schemas.microsoft.com/office/drawing/2014/main" id="{25974E18-8482-194A-A5F1-F257A8AC18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66" t="13601" r="34583" b="36000"/>
          <a:stretch/>
        </p:blipFill>
        <p:spPr bwMode="auto">
          <a:xfrm>
            <a:off x="7093262" y="3142976"/>
            <a:ext cx="99200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ADB3604-8352-9E4F-9D92-6556A16F8AE1}"/>
              </a:ext>
            </a:extLst>
          </p:cNvPr>
          <p:cNvSpPr/>
          <p:nvPr/>
        </p:nvSpPr>
        <p:spPr>
          <a:xfrm>
            <a:off x="6803175" y="4309191"/>
            <a:ext cx="1696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Database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2F144E-8001-884A-A209-34506726157E}"/>
              </a:ext>
            </a:extLst>
          </p:cNvPr>
          <p:cNvCxnSpPr>
            <a:cxnSpLocks/>
            <a:endCxn id="5122" idx="1"/>
          </p:cNvCxnSpPr>
          <p:nvPr/>
        </p:nvCxnSpPr>
        <p:spPr>
          <a:xfrm>
            <a:off x="3239852" y="2428450"/>
            <a:ext cx="3853410" cy="1290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DB99E53-0549-A244-B885-4DBE9E123BA4}"/>
              </a:ext>
            </a:extLst>
          </p:cNvPr>
          <p:cNvSpPr txBox="1"/>
          <p:nvPr/>
        </p:nvSpPr>
        <p:spPr>
          <a:xfrm>
            <a:off x="3556943" y="3651504"/>
            <a:ext cx="3258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Dentro</a:t>
            </a:r>
            <a:r>
              <a:rPr lang="en-US" dirty="0" smtClean="0">
                <a:solidFill>
                  <a:schemeClr val="tx1"/>
                </a:solidFill>
              </a:rPr>
              <a:t> del </a:t>
            </a:r>
            <a:r>
              <a:rPr lang="en-US" dirty="0" err="1" smtClean="0">
                <a:solidFill>
                  <a:schemeClr val="tx1"/>
                </a:solidFill>
              </a:rPr>
              <a:t>objeto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puede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almacenar</a:t>
            </a:r>
            <a:r>
              <a:rPr lang="en-US" dirty="0" smtClean="0">
                <a:solidFill>
                  <a:schemeClr val="tx1"/>
                </a:solidFill>
              </a:rPr>
              <a:t> la </a:t>
            </a:r>
            <a:r>
              <a:rPr lang="en-US" dirty="0" err="1" smtClean="0">
                <a:solidFill>
                  <a:schemeClr val="tx1"/>
                </a:solidFill>
              </a:rPr>
              <a:t>ruta</a:t>
            </a:r>
            <a:r>
              <a:rPr lang="en-US" dirty="0" smtClean="0">
                <a:solidFill>
                  <a:schemeClr val="tx1"/>
                </a:solidFill>
              </a:rPr>
              <a:t> o la </a:t>
            </a:r>
            <a:r>
              <a:rPr lang="en-US" dirty="0" err="1" smtClean="0">
                <a:solidFill>
                  <a:schemeClr val="tx1"/>
                </a:solidFill>
              </a:rPr>
              <a:t>referencia</a:t>
            </a:r>
            <a:r>
              <a:rPr lang="en-US" dirty="0" smtClean="0">
                <a:solidFill>
                  <a:schemeClr val="tx1"/>
                </a:solidFill>
              </a:rPr>
              <a:t> a firebase storage.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707F1-5A67-3B40-A023-37E4EDA5AC08}"/>
              </a:ext>
            </a:extLst>
          </p:cNvPr>
          <p:cNvSpPr/>
          <p:nvPr/>
        </p:nvSpPr>
        <p:spPr>
          <a:xfrm>
            <a:off x="4932571" y="260176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42150F-DBA2-A74C-8852-74EAD0F7B67A}"/>
              </a:ext>
            </a:extLst>
          </p:cNvPr>
          <p:cNvSpPr/>
          <p:nvPr/>
        </p:nvSpPr>
        <p:spPr>
          <a:xfrm>
            <a:off x="4931232" y="167245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57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Firebase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Descargar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elementos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7"/>
            <a:ext cx="2088232" cy="289856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Android App</a:t>
            </a:r>
          </a:p>
        </p:txBody>
      </p:sp>
      <p:pic>
        <p:nvPicPr>
          <p:cNvPr id="10" name="Picture 4" descr="Logo de Android: la historia y el significado del logotipo, la ...">
            <a:extLst>
              <a:ext uri="{FF2B5EF4-FFF2-40B4-BE49-F238E27FC236}">
                <a16:creationId xmlns:a16="http://schemas.microsoft.com/office/drawing/2014/main" id="{F140C137-B329-C249-818A-01B537A8F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06" y="2332996"/>
            <a:ext cx="149965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>
            <a:off x="3239852" y="2130872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923928" y="3705875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Usted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puede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descargar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cualquier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elemento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su</a:t>
            </a:r>
            <a:r>
              <a:rPr lang="en-US" dirty="0">
                <a:solidFill>
                  <a:schemeClr val="tx1"/>
                </a:solidFill>
              </a:rPr>
              <a:t> bucket. Tiene que </a:t>
            </a:r>
            <a:r>
              <a:rPr lang="en-US" dirty="0" err="1">
                <a:solidFill>
                  <a:schemeClr val="tx1"/>
                </a:solidFill>
              </a:rPr>
              <a:t>tener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cuenta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pasos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4931232" y="167245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287588" y="2171008"/>
            <a:ext cx="1697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Get download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7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 flipH="1">
            <a:off x="3239852" y="2130872"/>
            <a:ext cx="37804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923928" y="3705875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Usted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puede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descargar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cualquier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elemento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su</a:t>
            </a:r>
            <a:r>
              <a:rPr lang="en-US" dirty="0">
                <a:solidFill>
                  <a:schemeClr val="tx1"/>
                </a:solidFill>
              </a:rPr>
              <a:t> bucket. Tiene que </a:t>
            </a:r>
            <a:r>
              <a:rPr lang="en-US" dirty="0" err="1">
                <a:solidFill>
                  <a:schemeClr val="tx1"/>
                </a:solidFill>
              </a:rPr>
              <a:t>tener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cuenta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pasos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4931232" y="167245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839362" y="217100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URL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4E7892-7218-6849-B5FA-8302A21B0209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57D733-1BE6-2E4E-8CB6-D2959AF6C809}"/>
              </a:ext>
            </a:extLst>
          </p:cNvPr>
          <p:cNvSpPr/>
          <p:nvPr/>
        </p:nvSpPr>
        <p:spPr>
          <a:xfrm>
            <a:off x="1151620" y="1545977"/>
            <a:ext cx="2088232" cy="289856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Android App</a:t>
            </a:r>
          </a:p>
        </p:txBody>
      </p:sp>
      <p:pic>
        <p:nvPicPr>
          <p:cNvPr id="18" name="Picture 4" descr="Logo de Android: la historia y el significado del logotipo, la ...">
            <a:extLst>
              <a:ext uri="{FF2B5EF4-FFF2-40B4-BE49-F238E27FC236}">
                <a16:creationId xmlns:a16="http://schemas.microsoft.com/office/drawing/2014/main" id="{B4C89B8A-B955-A840-91DF-95180811E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06" y="2332996"/>
            <a:ext cx="149965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7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>
            <a:off x="3239852" y="2130872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923928" y="3705875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Usted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puede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descargar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cualquier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elemento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su</a:t>
            </a:r>
            <a:r>
              <a:rPr lang="en-US" dirty="0">
                <a:solidFill>
                  <a:schemeClr val="tx1"/>
                </a:solidFill>
              </a:rPr>
              <a:t> bucket. Tiene que </a:t>
            </a:r>
            <a:r>
              <a:rPr lang="en-US" dirty="0" err="1">
                <a:solidFill>
                  <a:schemeClr val="tx1"/>
                </a:solidFill>
              </a:rPr>
              <a:t>tener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cuenta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pasos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4931232" y="167245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506398" y="2192546"/>
            <a:ext cx="1260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Download file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with URL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B6FDA-68A4-B940-AF13-33705D501578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5816E3-9400-684F-BB37-FD108F781D2D}"/>
              </a:ext>
            </a:extLst>
          </p:cNvPr>
          <p:cNvSpPr/>
          <p:nvPr/>
        </p:nvSpPr>
        <p:spPr>
          <a:xfrm>
            <a:off x="1151620" y="1545977"/>
            <a:ext cx="2088232" cy="289856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Android App</a:t>
            </a:r>
          </a:p>
        </p:txBody>
      </p:sp>
      <p:pic>
        <p:nvPicPr>
          <p:cNvPr id="18" name="Picture 4" descr="Logo de Android: la historia y el significado del logotipo, la ...">
            <a:extLst>
              <a:ext uri="{FF2B5EF4-FFF2-40B4-BE49-F238E27FC236}">
                <a16:creationId xmlns:a16="http://schemas.microsoft.com/office/drawing/2014/main" id="{33C4D020-AFEC-4C4C-8FE9-E69A3F846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06" y="2332996"/>
            <a:ext cx="149965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32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 flipH="1">
            <a:off x="3239852" y="2130872"/>
            <a:ext cx="3696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923928" y="3705875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Usted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puede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descargar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cualquier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elemento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su</a:t>
            </a:r>
            <a:r>
              <a:rPr lang="en-US" dirty="0">
                <a:solidFill>
                  <a:schemeClr val="tx1"/>
                </a:solidFill>
              </a:rPr>
              <a:t> bucket. Tiene que </a:t>
            </a:r>
            <a:r>
              <a:rPr lang="en-US" dirty="0" err="1">
                <a:solidFill>
                  <a:schemeClr val="tx1"/>
                </a:solidFill>
              </a:rPr>
              <a:t>tener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cuenta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pasos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4931232" y="167245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855051" y="2192546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36D9DC-B5B0-3E45-92E0-A0D5E6D85346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9043B2-4DEE-E246-B1AB-9FAB937163E7}"/>
              </a:ext>
            </a:extLst>
          </p:cNvPr>
          <p:cNvSpPr/>
          <p:nvPr/>
        </p:nvSpPr>
        <p:spPr>
          <a:xfrm>
            <a:off x="1151620" y="1545977"/>
            <a:ext cx="2088232" cy="289856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Android App</a:t>
            </a:r>
          </a:p>
        </p:txBody>
      </p:sp>
      <p:pic>
        <p:nvPicPr>
          <p:cNvPr id="18" name="Picture 4" descr="Logo de Android: la historia y el significado del logotipo, la ...">
            <a:extLst>
              <a:ext uri="{FF2B5EF4-FFF2-40B4-BE49-F238E27FC236}">
                <a16:creationId xmlns:a16="http://schemas.microsoft.com/office/drawing/2014/main" id="{75F1582B-A879-924E-96EC-C7D47E39F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06" y="2332996"/>
            <a:ext cx="149965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7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7"/>
            <a:ext cx="2088232" cy="289856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Android App</a:t>
            </a:r>
          </a:p>
        </p:txBody>
      </p:sp>
      <p:pic>
        <p:nvPicPr>
          <p:cNvPr id="10" name="Picture 4" descr="Logo de Android: la historia y el significado del logotipo, la ...">
            <a:extLst>
              <a:ext uri="{FF2B5EF4-FFF2-40B4-BE49-F238E27FC236}">
                <a16:creationId xmlns:a16="http://schemas.microsoft.com/office/drawing/2014/main" id="{F140C137-B329-C249-818A-01B537A8F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06" y="2332996"/>
            <a:ext cx="149965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>
            <a:off x="3239852" y="1626816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923928" y="3705875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Usted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puede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descargar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cualquier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elemento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su</a:t>
            </a:r>
            <a:r>
              <a:rPr lang="en-US" dirty="0">
                <a:solidFill>
                  <a:schemeClr val="tx1"/>
                </a:solidFill>
              </a:rPr>
              <a:t> bucket. Tiene que </a:t>
            </a:r>
            <a:r>
              <a:rPr lang="en-US" dirty="0" err="1">
                <a:solidFill>
                  <a:schemeClr val="tx1"/>
                </a:solidFill>
              </a:rPr>
              <a:t>tener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cuenta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pasos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3116666" y="150620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499120" y="1647798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Get download URL</a:t>
            </a:r>
            <a:endParaRPr lang="en-US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4002B6-8DF4-F449-B115-1D5A691F4D6D}"/>
              </a:ext>
            </a:extLst>
          </p:cNvPr>
          <p:cNvCxnSpPr>
            <a:cxnSpLocks/>
          </p:cNvCxnSpPr>
          <p:nvPr/>
        </p:nvCxnSpPr>
        <p:spPr>
          <a:xfrm flipH="1">
            <a:off x="3215120" y="1894019"/>
            <a:ext cx="37207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D73F8D-1A87-774E-9E3A-FBF6EE5710BB}"/>
              </a:ext>
            </a:extLst>
          </p:cNvPr>
          <p:cNvSpPr/>
          <p:nvPr/>
        </p:nvSpPr>
        <p:spPr>
          <a:xfrm>
            <a:off x="4872110" y="1924951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URL</a:t>
            </a:r>
            <a:endParaRPr lang="en-US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D5B5E5-6AC7-EC45-B4A9-2AD68EFCB30A}"/>
              </a:ext>
            </a:extLst>
          </p:cNvPr>
          <p:cNvCxnSpPr>
            <a:cxnSpLocks/>
          </p:cNvCxnSpPr>
          <p:nvPr/>
        </p:nvCxnSpPr>
        <p:spPr>
          <a:xfrm>
            <a:off x="3239852" y="2211710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C32CF4-6F8C-774B-B05C-CE55883019A5}"/>
              </a:ext>
            </a:extLst>
          </p:cNvPr>
          <p:cNvSpPr/>
          <p:nvPr/>
        </p:nvSpPr>
        <p:spPr>
          <a:xfrm>
            <a:off x="4223626" y="2232845"/>
            <a:ext cx="17284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file with URL</a:t>
            </a:r>
            <a:endParaRPr lang="en-US" sz="1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0AF38A-B7CD-2149-993B-CDEBD03D43B0}"/>
              </a:ext>
            </a:extLst>
          </p:cNvPr>
          <p:cNvCxnSpPr>
            <a:cxnSpLocks/>
          </p:cNvCxnSpPr>
          <p:nvPr/>
        </p:nvCxnSpPr>
        <p:spPr>
          <a:xfrm flipH="1">
            <a:off x="3239851" y="2517990"/>
            <a:ext cx="3696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F06220-1E82-2743-80D3-6E7F91810B48}"/>
              </a:ext>
            </a:extLst>
          </p:cNvPr>
          <p:cNvSpPr/>
          <p:nvPr/>
        </p:nvSpPr>
        <p:spPr>
          <a:xfrm>
            <a:off x="4909552" y="2579664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</a:t>
            </a:r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46EC3F-F0E4-E548-8A71-2D4495C60D48}"/>
              </a:ext>
            </a:extLst>
          </p:cNvPr>
          <p:cNvSpPr/>
          <p:nvPr/>
        </p:nvSpPr>
        <p:spPr>
          <a:xfrm>
            <a:off x="6741881" y="1770834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2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7E9326-78D9-F740-9A93-AFE4A7EA2E19}"/>
              </a:ext>
            </a:extLst>
          </p:cNvPr>
          <p:cNvSpPr/>
          <p:nvPr/>
        </p:nvSpPr>
        <p:spPr>
          <a:xfrm>
            <a:off x="3116665" y="2088525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3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511B44-48E4-5249-94E5-70EB4E2A67A3}"/>
              </a:ext>
            </a:extLst>
          </p:cNvPr>
          <p:cNvSpPr/>
          <p:nvPr/>
        </p:nvSpPr>
        <p:spPr>
          <a:xfrm>
            <a:off x="6741881" y="237492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4</a:t>
            </a:r>
            <a:endParaRPr 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48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Firebase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Problema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eficiencia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en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listas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4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7"/>
            <a:ext cx="2088232" cy="289856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Android App</a:t>
            </a:r>
          </a:p>
        </p:txBody>
      </p:sp>
      <p:pic>
        <p:nvPicPr>
          <p:cNvPr id="10" name="Picture 4" descr="Logo de Android: la historia y el significado del logotipo, la ...">
            <a:extLst>
              <a:ext uri="{FF2B5EF4-FFF2-40B4-BE49-F238E27FC236}">
                <a16:creationId xmlns:a16="http://schemas.microsoft.com/office/drawing/2014/main" id="{F140C137-B329-C249-818A-01B537A8F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06" y="2332996"/>
            <a:ext cx="149965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>
            <a:off x="3239852" y="1626816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923928" y="3705875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Usted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puede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descargar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cualquier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elemento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su</a:t>
            </a:r>
            <a:r>
              <a:rPr lang="en-US" dirty="0">
                <a:solidFill>
                  <a:schemeClr val="tx1"/>
                </a:solidFill>
              </a:rPr>
              <a:t> bucket. Tiene que </a:t>
            </a:r>
            <a:r>
              <a:rPr lang="en-US" dirty="0" err="1">
                <a:solidFill>
                  <a:schemeClr val="tx1"/>
                </a:solidFill>
              </a:rPr>
              <a:t>tener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cuenta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pasos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3116666" y="150620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499120" y="1647798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Get download URL</a:t>
            </a:r>
            <a:endParaRPr lang="en-US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4002B6-8DF4-F449-B115-1D5A691F4D6D}"/>
              </a:ext>
            </a:extLst>
          </p:cNvPr>
          <p:cNvCxnSpPr>
            <a:cxnSpLocks/>
          </p:cNvCxnSpPr>
          <p:nvPr/>
        </p:nvCxnSpPr>
        <p:spPr>
          <a:xfrm flipH="1">
            <a:off x="3215120" y="1894019"/>
            <a:ext cx="37207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D73F8D-1A87-774E-9E3A-FBF6EE5710BB}"/>
              </a:ext>
            </a:extLst>
          </p:cNvPr>
          <p:cNvSpPr/>
          <p:nvPr/>
        </p:nvSpPr>
        <p:spPr>
          <a:xfrm>
            <a:off x="4872110" y="1924951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URL</a:t>
            </a:r>
            <a:endParaRPr lang="en-US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D5B5E5-6AC7-EC45-B4A9-2AD68EFCB30A}"/>
              </a:ext>
            </a:extLst>
          </p:cNvPr>
          <p:cNvCxnSpPr>
            <a:cxnSpLocks/>
          </p:cNvCxnSpPr>
          <p:nvPr/>
        </p:nvCxnSpPr>
        <p:spPr>
          <a:xfrm>
            <a:off x="3239852" y="2211710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C32CF4-6F8C-774B-B05C-CE55883019A5}"/>
              </a:ext>
            </a:extLst>
          </p:cNvPr>
          <p:cNvSpPr/>
          <p:nvPr/>
        </p:nvSpPr>
        <p:spPr>
          <a:xfrm>
            <a:off x="4223626" y="2232845"/>
            <a:ext cx="17284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file with URL</a:t>
            </a:r>
            <a:endParaRPr lang="en-US" sz="1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0AF38A-B7CD-2149-993B-CDEBD03D43B0}"/>
              </a:ext>
            </a:extLst>
          </p:cNvPr>
          <p:cNvCxnSpPr>
            <a:cxnSpLocks/>
          </p:cNvCxnSpPr>
          <p:nvPr/>
        </p:nvCxnSpPr>
        <p:spPr>
          <a:xfrm flipH="1">
            <a:off x="3239851" y="2517990"/>
            <a:ext cx="3696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F06220-1E82-2743-80D3-6E7F91810B48}"/>
              </a:ext>
            </a:extLst>
          </p:cNvPr>
          <p:cNvSpPr/>
          <p:nvPr/>
        </p:nvSpPr>
        <p:spPr>
          <a:xfrm>
            <a:off x="4909552" y="2579664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</a:t>
            </a:r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46EC3F-F0E4-E548-8A71-2D4495C60D48}"/>
              </a:ext>
            </a:extLst>
          </p:cNvPr>
          <p:cNvSpPr/>
          <p:nvPr/>
        </p:nvSpPr>
        <p:spPr>
          <a:xfrm>
            <a:off x="6741881" y="1770834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2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7E9326-78D9-F740-9A93-AFE4A7EA2E19}"/>
              </a:ext>
            </a:extLst>
          </p:cNvPr>
          <p:cNvSpPr/>
          <p:nvPr/>
        </p:nvSpPr>
        <p:spPr>
          <a:xfrm>
            <a:off x="3116665" y="2088525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3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511B44-48E4-5249-94E5-70EB4E2A67A3}"/>
              </a:ext>
            </a:extLst>
          </p:cNvPr>
          <p:cNvSpPr/>
          <p:nvPr/>
        </p:nvSpPr>
        <p:spPr>
          <a:xfrm>
            <a:off x="6741881" y="237492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4</a:t>
            </a:r>
            <a:endParaRPr 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86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Firebase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7"/>
            <a:ext cx="2088232" cy="289856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>
            <a:off x="3239852" y="1626816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547322" y="3820362"/>
            <a:ext cx="44810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Sabemos</a:t>
            </a:r>
            <a:r>
              <a:rPr lang="en-US" dirty="0">
                <a:solidFill>
                  <a:schemeClr val="tx1"/>
                </a:solidFill>
              </a:rPr>
              <a:t> que el </a:t>
            </a:r>
            <a:r>
              <a:rPr lang="en-US" dirty="0" err="1">
                <a:solidFill>
                  <a:schemeClr val="tx1"/>
                </a:solidFill>
              </a:rPr>
              <a:t>ListView</a:t>
            </a:r>
            <a:r>
              <a:rPr lang="en-US" dirty="0">
                <a:solidFill>
                  <a:schemeClr val="tx1"/>
                </a:solidFill>
              </a:rPr>
              <a:t> o </a:t>
            </a:r>
            <a:r>
              <a:rPr lang="en-US" dirty="0" err="1">
                <a:solidFill>
                  <a:schemeClr val="tx1"/>
                </a:solidFill>
              </a:rPr>
              <a:t>RecyclerView</a:t>
            </a:r>
            <a:r>
              <a:rPr lang="en-US" dirty="0">
                <a:solidFill>
                  <a:schemeClr val="tx1"/>
                </a:solidFill>
              </a:rPr>
              <a:t> solo </a:t>
            </a:r>
            <a:r>
              <a:rPr lang="en-US" dirty="0" err="1">
                <a:solidFill>
                  <a:schemeClr val="tx1"/>
                </a:solidFill>
              </a:rPr>
              <a:t>carga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visibles</a:t>
            </a:r>
            <a:r>
              <a:rPr lang="en-US" dirty="0">
                <a:solidFill>
                  <a:schemeClr val="tx1"/>
                </a:solidFill>
              </a:rPr>
              <a:t>. CUANDO NO SON VISIBLES, SE ELIMINAN DE LA MEMORIA DEL PROGRAMA.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3116666" y="150620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499120" y="1647798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Get download URL</a:t>
            </a:r>
            <a:endParaRPr lang="en-US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4002B6-8DF4-F449-B115-1D5A691F4D6D}"/>
              </a:ext>
            </a:extLst>
          </p:cNvPr>
          <p:cNvCxnSpPr>
            <a:cxnSpLocks/>
          </p:cNvCxnSpPr>
          <p:nvPr/>
        </p:nvCxnSpPr>
        <p:spPr>
          <a:xfrm flipH="1">
            <a:off x="3215120" y="1894019"/>
            <a:ext cx="37207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D73F8D-1A87-774E-9E3A-FBF6EE5710BB}"/>
              </a:ext>
            </a:extLst>
          </p:cNvPr>
          <p:cNvSpPr/>
          <p:nvPr/>
        </p:nvSpPr>
        <p:spPr>
          <a:xfrm>
            <a:off x="4872110" y="1924951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URL</a:t>
            </a:r>
            <a:endParaRPr lang="en-US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D5B5E5-6AC7-EC45-B4A9-2AD68EFCB30A}"/>
              </a:ext>
            </a:extLst>
          </p:cNvPr>
          <p:cNvCxnSpPr>
            <a:cxnSpLocks/>
          </p:cNvCxnSpPr>
          <p:nvPr/>
        </p:nvCxnSpPr>
        <p:spPr>
          <a:xfrm>
            <a:off x="3239852" y="2211710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C32CF4-6F8C-774B-B05C-CE55883019A5}"/>
              </a:ext>
            </a:extLst>
          </p:cNvPr>
          <p:cNvSpPr/>
          <p:nvPr/>
        </p:nvSpPr>
        <p:spPr>
          <a:xfrm>
            <a:off x="4223626" y="2232845"/>
            <a:ext cx="17284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file with URL</a:t>
            </a:r>
            <a:endParaRPr lang="en-US" sz="1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0AF38A-B7CD-2149-993B-CDEBD03D43B0}"/>
              </a:ext>
            </a:extLst>
          </p:cNvPr>
          <p:cNvCxnSpPr>
            <a:cxnSpLocks/>
          </p:cNvCxnSpPr>
          <p:nvPr/>
        </p:nvCxnSpPr>
        <p:spPr>
          <a:xfrm flipH="1">
            <a:off x="3239851" y="2517990"/>
            <a:ext cx="3696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F06220-1E82-2743-80D3-6E7F91810B48}"/>
              </a:ext>
            </a:extLst>
          </p:cNvPr>
          <p:cNvSpPr/>
          <p:nvPr/>
        </p:nvSpPr>
        <p:spPr>
          <a:xfrm>
            <a:off x="4909552" y="2579664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</a:t>
            </a:r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46EC3F-F0E4-E548-8A71-2D4495C60D48}"/>
              </a:ext>
            </a:extLst>
          </p:cNvPr>
          <p:cNvSpPr/>
          <p:nvPr/>
        </p:nvSpPr>
        <p:spPr>
          <a:xfrm>
            <a:off x="6741881" y="1770834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2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7E9326-78D9-F740-9A93-AFE4A7EA2E19}"/>
              </a:ext>
            </a:extLst>
          </p:cNvPr>
          <p:cNvSpPr/>
          <p:nvPr/>
        </p:nvSpPr>
        <p:spPr>
          <a:xfrm>
            <a:off x="3116665" y="2088525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3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511B44-48E4-5249-94E5-70EB4E2A67A3}"/>
              </a:ext>
            </a:extLst>
          </p:cNvPr>
          <p:cNvSpPr/>
          <p:nvPr/>
        </p:nvSpPr>
        <p:spPr>
          <a:xfrm>
            <a:off x="6741881" y="237492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4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245B37-B422-FB42-9E5C-F56AA8010DE2}"/>
              </a:ext>
            </a:extLst>
          </p:cNvPr>
          <p:cNvSpPr/>
          <p:nvPr/>
        </p:nvSpPr>
        <p:spPr>
          <a:xfrm>
            <a:off x="1151621" y="156363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1</a:t>
            </a:r>
          </a:p>
        </p:txBody>
      </p:sp>
      <p:pic>
        <p:nvPicPr>
          <p:cNvPr id="4100" name="Picture 4" descr="Athleta Gymnastics - Photo Gallery">
            <a:extLst>
              <a:ext uri="{FF2B5EF4-FFF2-40B4-BE49-F238E27FC236}">
                <a16:creationId xmlns:a16="http://schemas.microsoft.com/office/drawing/2014/main" id="{8900155F-6E7E-EC44-9D07-049E4C58C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3" y="160913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320E241-D2C1-8D44-BE66-8ADC285509D7}"/>
              </a:ext>
            </a:extLst>
          </p:cNvPr>
          <p:cNvSpPr/>
          <p:nvPr/>
        </p:nvSpPr>
        <p:spPr>
          <a:xfrm>
            <a:off x="1149377" y="2106869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2</a:t>
            </a:r>
          </a:p>
        </p:txBody>
      </p:sp>
      <p:pic>
        <p:nvPicPr>
          <p:cNvPr id="31" name="Picture 4" descr="Athleta Gymnastics - Photo Gallery">
            <a:extLst>
              <a:ext uri="{FF2B5EF4-FFF2-40B4-BE49-F238E27FC236}">
                <a16:creationId xmlns:a16="http://schemas.microsoft.com/office/drawing/2014/main" id="{182F2857-9BEA-BB4A-81B2-E58EA603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819" y="2152369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CE3D217-8793-9241-970F-1669061B55B0}"/>
              </a:ext>
            </a:extLst>
          </p:cNvPr>
          <p:cNvSpPr/>
          <p:nvPr/>
        </p:nvSpPr>
        <p:spPr>
          <a:xfrm>
            <a:off x="1145720" y="264288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3</a:t>
            </a:r>
          </a:p>
        </p:txBody>
      </p:sp>
      <p:pic>
        <p:nvPicPr>
          <p:cNvPr id="33" name="Picture 4" descr="Athleta Gymnastics - Photo Gallery">
            <a:extLst>
              <a:ext uri="{FF2B5EF4-FFF2-40B4-BE49-F238E27FC236}">
                <a16:creationId xmlns:a16="http://schemas.microsoft.com/office/drawing/2014/main" id="{1FE6BDFF-C03F-684F-A52D-36DDFD4B1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62" y="268838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0F7AFA9-C536-C44E-9CE9-6DA07B52C632}"/>
              </a:ext>
            </a:extLst>
          </p:cNvPr>
          <p:cNvSpPr/>
          <p:nvPr/>
        </p:nvSpPr>
        <p:spPr>
          <a:xfrm>
            <a:off x="1151623" y="3193464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4</a:t>
            </a:r>
          </a:p>
        </p:txBody>
      </p:sp>
      <p:pic>
        <p:nvPicPr>
          <p:cNvPr id="35" name="Picture 4" descr="Athleta Gymnastics - Photo Gallery">
            <a:extLst>
              <a:ext uri="{FF2B5EF4-FFF2-40B4-BE49-F238E27FC236}">
                <a16:creationId xmlns:a16="http://schemas.microsoft.com/office/drawing/2014/main" id="{8FAE0747-A9D5-8E43-BD08-9895E2F50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5" y="3238964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C77FABC-431B-9C45-BAC4-37B6E588DB99}"/>
              </a:ext>
            </a:extLst>
          </p:cNvPr>
          <p:cNvSpPr/>
          <p:nvPr/>
        </p:nvSpPr>
        <p:spPr>
          <a:xfrm>
            <a:off x="1153865" y="3737854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5</a:t>
            </a:r>
          </a:p>
        </p:txBody>
      </p:sp>
      <p:pic>
        <p:nvPicPr>
          <p:cNvPr id="37" name="Picture 4" descr="Athleta Gymnastics - Photo Gallery">
            <a:extLst>
              <a:ext uri="{FF2B5EF4-FFF2-40B4-BE49-F238E27FC236}">
                <a16:creationId xmlns:a16="http://schemas.microsoft.com/office/drawing/2014/main" id="{E0E79227-933D-2045-B104-E609F93AE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07" y="3783354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43B41-F585-4947-BF87-1A72BC6A829C}"/>
              </a:ext>
            </a:extLst>
          </p:cNvPr>
          <p:cNvCxnSpPr/>
          <p:nvPr/>
        </p:nvCxnSpPr>
        <p:spPr>
          <a:xfrm>
            <a:off x="683568" y="1506209"/>
            <a:ext cx="0" cy="270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A226A7-112D-F447-8EA8-8C60AB082E8D}"/>
              </a:ext>
            </a:extLst>
          </p:cNvPr>
          <p:cNvSpPr/>
          <p:nvPr/>
        </p:nvSpPr>
        <p:spPr>
          <a:xfrm rot="16200000">
            <a:off x="-325650" y="2645864"/>
            <a:ext cx="1669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Elementos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visibles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F1F1FE-CFE7-6847-A7D2-2E63C03F7608}"/>
              </a:ext>
            </a:extLst>
          </p:cNvPr>
          <p:cNvSpPr/>
          <p:nvPr/>
        </p:nvSpPr>
        <p:spPr>
          <a:xfrm>
            <a:off x="1157516" y="4270079"/>
            <a:ext cx="2088230" cy="173879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" name="Picture 4" descr="Athleta Gymnastics - Photo Gallery">
            <a:extLst>
              <a:ext uri="{FF2B5EF4-FFF2-40B4-BE49-F238E27FC236}">
                <a16:creationId xmlns:a16="http://schemas.microsoft.com/office/drawing/2014/main" id="{0DA9E5E1-B471-7643-8624-D3C7B4478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87"/>
          <a:stretch/>
        </p:blipFill>
        <p:spPr bwMode="auto">
          <a:xfrm>
            <a:off x="1209307" y="4290045"/>
            <a:ext cx="391339" cy="15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26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7"/>
            <a:ext cx="2088232" cy="289856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>
            <a:off x="3239852" y="1626816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547322" y="3820362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 </a:t>
            </a:r>
            <a:r>
              <a:rPr lang="en-US" dirty="0" err="1">
                <a:solidFill>
                  <a:schemeClr val="tx1"/>
                </a:solidFill>
              </a:rPr>
              <a:t>hacemos</a:t>
            </a:r>
            <a:r>
              <a:rPr lang="en-US" dirty="0">
                <a:solidFill>
                  <a:schemeClr val="tx1"/>
                </a:solidFill>
              </a:rPr>
              <a:t> scroll down y app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app. </a:t>
            </a:r>
            <a:r>
              <a:rPr lang="en-US" dirty="0" err="1">
                <a:solidFill>
                  <a:schemeClr val="tx1"/>
                </a:solidFill>
              </a:rPr>
              <a:t>Vamos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estar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repitiendo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proceso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descarga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continuamente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3116666" y="150620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499120" y="1647798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Get download URL</a:t>
            </a:r>
            <a:endParaRPr lang="en-US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4002B6-8DF4-F449-B115-1D5A691F4D6D}"/>
              </a:ext>
            </a:extLst>
          </p:cNvPr>
          <p:cNvCxnSpPr>
            <a:cxnSpLocks/>
          </p:cNvCxnSpPr>
          <p:nvPr/>
        </p:nvCxnSpPr>
        <p:spPr>
          <a:xfrm flipH="1">
            <a:off x="3215120" y="1894019"/>
            <a:ext cx="37207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D73F8D-1A87-774E-9E3A-FBF6EE5710BB}"/>
              </a:ext>
            </a:extLst>
          </p:cNvPr>
          <p:cNvSpPr/>
          <p:nvPr/>
        </p:nvSpPr>
        <p:spPr>
          <a:xfrm>
            <a:off x="4872110" y="1924951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URL</a:t>
            </a:r>
            <a:endParaRPr lang="en-US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D5B5E5-6AC7-EC45-B4A9-2AD68EFCB30A}"/>
              </a:ext>
            </a:extLst>
          </p:cNvPr>
          <p:cNvCxnSpPr>
            <a:cxnSpLocks/>
          </p:cNvCxnSpPr>
          <p:nvPr/>
        </p:nvCxnSpPr>
        <p:spPr>
          <a:xfrm>
            <a:off x="3239852" y="2211710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C32CF4-6F8C-774B-B05C-CE55883019A5}"/>
              </a:ext>
            </a:extLst>
          </p:cNvPr>
          <p:cNvSpPr/>
          <p:nvPr/>
        </p:nvSpPr>
        <p:spPr>
          <a:xfrm>
            <a:off x="4223626" y="2232845"/>
            <a:ext cx="17284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file with URL</a:t>
            </a:r>
            <a:endParaRPr lang="en-US" sz="1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0AF38A-B7CD-2149-993B-CDEBD03D43B0}"/>
              </a:ext>
            </a:extLst>
          </p:cNvPr>
          <p:cNvCxnSpPr>
            <a:cxnSpLocks/>
          </p:cNvCxnSpPr>
          <p:nvPr/>
        </p:nvCxnSpPr>
        <p:spPr>
          <a:xfrm flipH="1">
            <a:off x="3239851" y="2517990"/>
            <a:ext cx="3696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F06220-1E82-2743-80D3-6E7F91810B48}"/>
              </a:ext>
            </a:extLst>
          </p:cNvPr>
          <p:cNvSpPr/>
          <p:nvPr/>
        </p:nvSpPr>
        <p:spPr>
          <a:xfrm>
            <a:off x="4909552" y="2579664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</a:t>
            </a:r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46EC3F-F0E4-E548-8A71-2D4495C60D48}"/>
              </a:ext>
            </a:extLst>
          </p:cNvPr>
          <p:cNvSpPr/>
          <p:nvPr/>
        </p:nvSpPr>
        <p:spPr>
          <a:xfrm>
            <a:off x="6741881" y="1770834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2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7E9326-78D9-F740-9A93-AFE4A7EA2E19}"/>
              </a:ext>
            </a:extLst>
          </p:cNvPr>
          <p:cNvSpPr/>
          <p:nvPr/>
        </p:nvSpPr>
        <p:spPr>
          <a:xfrm>
            <a:off x="3116665" y="2088525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3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511B44-48E4-5249-94E5-70EB4E2A67A3}"/>
              </a:ext>
            </a:extLst>
          </p:cNvPr>
          <p:cNvSpPr/>
          <p:nvPr/>
        </p:nvSpPr>
        <p:spPr>
          <a:xfrm>
            <a:off x="6741881" y="237492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4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245B37-B422-FB42-9E5C-F56AA8010DE2}"/>
              </a:ext>
            </a:extLst>
          </p:cNvPr>
          <p:cNvSpPr/>
          <p:nvPr/>
        </p:nvSpPr>
        <p:spPr>
          <a:xfrm>
            <a:off x="1151621" y="156363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1</a:t>
            </a:r>
          </a:p>
        </p:txBody>
      </p:sp>
      <p:pic>
        <p:nvPicPr>
          <p:cNvPr id="4100" name="Picture 4" descr="Athleta Gymnastics - Photo Gallery">
            <a:extLst>
              <a:ext uri="{FF2B5EF4-FFF2-40B4-BE49-F238E27FC236}">
                <a16:creationId xmlns:a16="http://schemas.microsoft.com/office/drawing/2014/main" id="{8900155F-6E7E-EC44-9D07-049E4C58C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3" y="160913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320E241-D2C1-8D44-BE66-8ADC285509D7}"/>
              </a:ext>
            </a:extLst>
          </p:cNvPr>
          <p:cNvSpPr/>
          <p:nvPr/>
        </p:nvSpPr>
        <p:spPr>
          <a:xfrm>
            <a:off x="1149377" y="2106869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2</a:t>
            </a:r>
          </a:p>
        </p:txBody>
      </p:sp>
      <p:pic>
        <p:nvPicPr>
          <p:cNvPr id="31" name="Picture 4" descr="Athleta Gymnastics - Photo Gallery">
            <a:extLst>
              <a:ext uri="{FF2B5EF4-FFF2-40B4-BE49-F238E27FC236}">
                <a16:creationId xmlns:a16="http://schemas.microsoft.com/office/drawing/2014/main" id="{182F2857-9BEA-BB4A-81B2-E58EA603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819" y="2152369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CE3D217-8793-9241-970F-1669061B55B0}"/>
              </a:ext>
            </a:extLst>
          </p:cNvPr>
          <p:cNvSpPr/>
          <p:nvPr/>
        </p:nvSpPr>
        <p:spPr>
          <a:xfrm>
            <a:off x="1145720" y="264288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3</a:t>
            </a:r>
          </a:p>
        </p:txBody>
      </p:sp>
      <p:pic>
        <p:nvPicPr>
          <p:cNvPr id="33" name="Picture 4" descr="Athleta Gymnastics - Photo Gallery">
            <a:extLst>
              <a:ext uri="{FF2B5EF4-FFF2-40B4-BE49-F238E27FC236}">
                <a16:creationId xmlns:a16="http://schemas.microsoft.com/office/drawing/2014/main" id="{1FE6BDFF-C03F-684F-A52D-36DDFD4B1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62" y="268838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0F7AFA9-C536-C44E-9CE9-6DA07B52C632}"/>
              </a:ext>
            </a:extLst>
          </p:cNvPr>
          <p:cNvSpPr/>
          <p:nvPr/>
        </p:nvSpPr>
        <p:spPr>
          <a:xfrm>
            <a:off x="1151623" y="3193464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4</a:t>
            </a:r>
          </a:p>
        </p:txBody>
      </p:sp>
      <p:pic>
        <p:nvPicPr>
          <p:cNvPr id="35" name="Picture 4" descr="Athleta Gymnastics - Photo Gallery">
            <a:extLst>
              <a:ext uri="{FF2B5EF4-FFF2-40B4-BE49-F238E27FC236}">
                <a16:creationId xmlns:a16="http://schemas.microsoft.com/office/drawing/2014/main" id="{8FAE0747-A9D5-8E43-BD08-9895E2F50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5" y="3238964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C77FABC-431B-9C45-BAC4-37B6E588DB99}"/>
              </a:ext>
            </a:extLst>
          </p:cNvPr>
          <p:cNvSpPr/>
          <p:nvPr/>
        </p:nvSpPr>
        <p:spPr>
          <a:xfrm>
            <a:off x="1153865" y="3737854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5</a:t>
            </a:r>
          </a:p>
        </p:txBody>
      </p:sp>
      <p:pic>
        <p:nvPicPr>
          <p:cNvPr id="37" name="Picture 4" descr="Athleta Gymnastics - Photo Gallery">
            <a:extLst>
              <a:ext uri="{FF2B5EF4-FFF2-40B4-BE49-F238E27FC236}">
                <a16:creationId xmlns:a16="http://schemas.microsoft.com/office/drawing/2014/main" id="{E0E79227-933D-2045-B104-E609F93AE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07" y="3783354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43B41-F585-4947-BF87-1A72BC6A829C}"/>
              </a:ext>
            </a:extLst>
          </p:cNvPr>
          <p:cNvCxnSpPr/>
          <p:nvPr/>
        </p:nvCxnSpPr>
        <p:spPr>
          <a:xfrm>
            <a:off x="683568" y="1506209"/>
            <a:ext cx="0" cy="270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A226A7-112D-F447-8EA8-8C60AB082E8D}"/>
              </a:ext>
            </a:extLst>
          </p:cNvPr>
          <p:cNvSpPr/>
          <p:nvPr/>
        </p:nvSpPr>
        <p:spPr>
          <a:xfrm rot="16200000">
            <a:off x="-325650" y="2645864"/>
            <a:ext cx="1669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Elementos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visibles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3A27DF-7ECD-7D4E-A5AC-B14201D006A0}"/>
              </a:ext>
            </a:extLst>
          </p:cNvPr>
          <p:cNvSpPr/>
          <p:nvPr/>
        </p:nvSpPr>
        <p:spPr>
          <a:xfrm>
            <a:off x="1157516" y="4270079"/>
            <a:ext cx="2088230" cy="173879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" name="Picture 4" descr="Athleta Gymnastics - Photo Gallery">
            <a:extLst>
              <a:ext uri="{FF2B5EF4-FFF2-40B4-BE49-F238E27FC236}">
                <a16:creationId xmlns:a16="http://schemas.microsoft.com/office/drawing/2014/main" id="{5BEE3D99-23C5-4B44-B2B4-FEE99DB488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87"/>
          <a:stretch/>
        </p:blipFill>
        <p:spPr bwMode="auto">
          <a:xfrm>
            <a:off x="1209307" y="4290045"/>
            <a:ext cx="391339" cy="15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8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7"/>
            <a:ext cx="2088232" cy="289856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>
            <a:off x="3239852" y="1626816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547322" y="3820362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 </a:t>
            </a:r>
            <a:r>
              <a:rPr lang="en-US" dirty="0" err="1">
                <a:solidFill>
                  <a:schemeClr val="tx1"/>
                </a:solidFill>
              </a:rPr>
              <a:t>hacemos</a:t>
            </a:r>
            <a:r>
              <a:rPr lang="en-US" dirty="0">
                <a:solidFill>
                  <a:schemeClr val="tx1"/>
                </a:solidFill>
              </a:rPr>
              <a:t> scroll down y app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app. </a:t>
            </a:r>
            <a:r>
              <a:rPr lang="en-US" dirty="0" err="1">
                <a:solidFill>
                  <a:schemeClr val="tx1"/>
                </a:solidFill>
              </a:rPr>
              <a:t>Vamos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estar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repitiendo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proceso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descarga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continuamente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3116666" y="150620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499120" y="1647798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Get download URL</a:t>
            </a:r>
            <a:endParaRPr lang="en-US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4002B6-8DF4-F449-B115-1D5A691F4D6D}"/>
              </a:ext>
            </a:extLst>
          </p:cNvPr>
          <p:cNvCxnSpPr>
            <a:cxnSpLocks/>
          </p:cNvCxnSpPr>
          <p:nvPr/>
        </p:nvCxnSpPr>
        <p:spPr>
          <a:xfrm flipH="1">
            <a:off x="3215120" y="1894019"/>
            <a:ext cx="37207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D73F8D-1A87-774E-9E3A-FBF6EE5710BB}"/>
              </a:ext>
            </a:extLst>
          </p:cNvPr>
          <p:cNvSpPr/>
          <p:nvPr/>
        </p:nvSpPr>
        <p:spPr>
          <a:xfrm>
            <a:off x="4872110" y="1924951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URL</a:t>
            </a:r>
            <a:endParaRPr lang="en-US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D5B5E5-6AC7-EC45-B4A9-2AD68EFCB30A}"/>
              </a:ext>
            </a:extLst>
          </p:cNvPr>
          <p:cNvCxnSpPr>
            <a:cxnSpLocks/>
          </p:cNvCxnSpPr>
          <p:nvPr/>
        </p:nvCxnSpPr>
        <p:spPr>
          <a:xfrm>
            <a:off x="3239852" y="2211710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C32CF4-6F8C-774B-B05C-CE55883019A5}"/>
              </a:ext>
            </a:extLst>
          </p:cNvPr>
          <p:cNvSpPr/>
          <p:nvPr/>
        </p:nvSpPr>
        <p:spPr>
          <a:xfrm>
            <a:off x="4223626" y="2232845"/>
            <a:ext cx="17284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file with URL</a:t>
            </a:r>
            <a:endParaRPr lang="en-US" sz="1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0AF38A-B7CD-2149-993B-CDEBD03D43B0}"/>
              </a:ext>
            </a:extLst>
          </p:cNvPr>
          <p:cNvCxnSpPr>
            <a:cxnSpLocks/>
          </p:cNvCxnSpPr>
          <p:nvPr/>
        </p:nvCxnSpPr>
        <p:spPr>
          <a:xfrm flipH="1">
            <a:off x="3239851" y="2517990"/>
            <a:ext cx="3696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F06220-1E82-2743-80D3-6E7F91810B48}"/>
              </a:ext>
            </a:extLst>
          </p:cNvPr>
          <p:cNvSpPr/>
          <p:nvPr/>
        </p:nvSpPr>
        <p:spPr>
          <a:xfrm>
            <a:off x="4909552" y="2579664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</a:t>
            </a:r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46EC3F-F0E4-E548-8A71-2D4495C60D48}"/>
              </a:ext>
            </a:extLst>
          </p:cNvPr>
          <p:cNvSpPr/>
          <p:nvPr/>
        </p:nvSpPr>
        <p:spPr>
          <a:xfrm>
            <a:off x="6741881" y="1770834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2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7E9326-78D9-F740-9A93-AFE4A7EA2E19}"/>
              </a:ext>
            </a:extLst>
          </p:cNvPr>
          <p:cNvSpPr/>
          <p:nvPr/>
        </p:nvSpPr>
        <p:spPr>
          <a:xfrm>
            <a:off x="3116665" y="2088525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3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511B44-48E4-5249-94E5-70EB4E2A67A3}"/>
              </a:ext>
            </a:extLst>
          </p:cNvPr>
          <p:cNvSpPr/>
          <p:nvPr/>
        </p:nvSpPr>
        <p:spPr>
          <a:xfrm>
            <a:off x="6741881" y="237492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4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245B37-B422-FB42-9E5C-F56AA8010DE2}"/>
              </a:ext>
            </a:extLst>
          </p:cNvPr>
          <p:cNvSpPr/>
          <p:nvPr/>
        </p:nvSpPr>
        <p:spPr>
          <a:xfrm>
            <a:off x="1151621" y="1724939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3</a:t>
            </a:r>
          </a:p>
        </p:txBody>
      </p:sp>
      <p:pic>
        <p:nvPicPr>
          <p:cNvPr id="4100" name="Picture 4" descr="Athleta Gymnastics - Photo Gallery">
            <a:extLst>
              <a:ext uri="{FF2B5EF4-FFF2-40B4-BE49-F238E27FC236}">
                <a16:creationId xmlns:a16="http://schemas.microsoft.com/office/drawing/2014/main" id="{8900155F-6E7E-EC44-9D07-049E4C58C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3" y="1770439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320E241-D2C1-8D44-BE66-8ADC285509D7}"/>
              </a:ext>
            </a:extLst>
          </p:cNvPr>
          <p:cNvSpPr/>
          <p:nvPr/>
        </p:nvSpPr>
        <p:spPr>
          <a:xfrm>
            <a:off x="1149377" y="2268170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4</a:t>
            </a:r>
          </a:p>
        </p:txBody>
      </p:sp>
      <p:pic>
        <p:nvPicPr>
          <p:cNvPr id="31" name="Picture 4" descr="Athleta Gymnastics - Photo Gallery">
            <a:extLst>
              <a:ext uri="{FF2B5EF4-FFF2-40B4-BE49-F238E27FC236}">
                <a16:creationId xmlns:a16="http://schemas.microsoft.com/office/drawing/2014/main" id="{182F2857-9BEA-BB4A-81B2-E58EA603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819" y="2313670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CE3D217-8793-9241-970F-1669061B55B0}"/>
              </a:ext>
            </a:extLst>
          </p:cNvPr>
          <p:cNvSpPr/>
          <p:nvPr/>
        </p:nvSpPr>
        <p:spPr>
          <a:xfrm>
            <a:off x="1145720" y="2804189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5</a:t>
            </a:r>
          </a:p>
        </p:txBody>
      </p:sp>
      <p:pic>
        <p:nvPicPr>
          <p:cNvPr id="33" name="Picture 4" descr="Athleta Gymnastics - Photo Gallery">
            <a:extLst>
              <a:ext uri="{FF2B5EF4-FFF2-40B4-BE49-F238E27FC236}">
                <a16:creationId xmlns:a16="http://schemas.microsoft.com/office/drawing/2014/main" id="{1FE6BDFF-C03F-684F-A52D-36DDFD4B1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62" y="2849689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0F7AFA9-C536-C44E-9CE9-6DA07B52C632}"/>
              </a:ext>
            </a:extLst>
          </p:cNvPr>
          <p:cNvSpPr/>
          <p:nvPr/>
        </p:nvSpPr>
        <p:spPr>
          <a:xfrm>
            <a:off x="1151623" y="3354765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6</a:t>
            </a:r>
          </a:p>
        </p:txBody>
      </p:sp>
      <p:pic>
        <p:nvPicPr>
          <p:cNvPr id="35" name="Picture 4" descr="Athleta Gymnastics - Photo Gallery">
            <a:extLst>
              <a:ext uri="{FF2B5EF4-FFF2-40B4-BE49-F238E27FC236}">
                <a16:creationId xmlns:a16="http://schemas.microsoft.com/office/drawing/2014/main" id="{8FAE0747-A9D5-8E43-BD08-9895E2F50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5" y="3400265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C77FABC-431B-9C45-BAC4-37B6E588DB99}"/>
              </a:ext>
            </a:extLst>
          </p:cNvPr>
          <p:cNvSpPr/>
          <p:nvPr/>
        </p:nvSpPr>
        <p:spPr>
          <a:xfrm>
            <a:off x="1153865" y="3899155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7</a:t>
            </a:r>
          </a:p>
        </p:txBody>
      </p:sp>
      <p:pic>
        <p:nvPicPr>
          <p:cNvPr id="37" name="Picture 4" descr="Athleta Gymnastics - Photo Gallery">
            <a:extLst>
              <a:ext uri="{FF2B5EF4-FFF2-40B4-BE49-F238E27FC236}">
                <a16:creationId xmlns:a16="http://schemas.microsoft.com/office/drawing/2014/main" id="{E0E79227-933D-2045-B104-E609F93AE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07" y="3944655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43B41-F585-4947-BF87-1A72BC6A829C}"/>
              </a:ext>
            </a:extLst>
          </p:cNvPr>
          <p:cNvCxnSpPr/>
          <p:nvPr/>
        </p:nvCxnSpPr>
        <p:spPr>
          <a:xfrm>
            <a:off x="683568" y="1506209"/>
            <a:ext cx="0" cy="270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A226A7-112D-F447-8EA8-8C60AB082E8D}"/>
              </a:ext>
            </a:extLst>
          </p:cNvPr>
          <p:cNvSpPr/>
          <p:nvPr/>
        </p:nvSpPr>
        <p:spPr>
          <a:xfrm rot="16200000">
            <a:off x="-325650" y="2645864"/>
            <a:ext cx="1669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Elementos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visibles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A07B0A-7D30-8045-85BE-9D28013E5F6B}"/>
              </a:ext>
            </a:extLst>
          </p:cNvPr>
          <p:cNvSpPr/>
          <p:nvPr/>
        </p:nvSpPr>
        <p:spPr>
          <a:xfrm>
            <a:off x="1145720" y="1558188"/>
            <a:ext cx="2088230" cy="103527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77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7"/>
            <a:ext cx="2088232" cy="289856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>
            <a:off x="3239852" y="1626816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547322" y="3820362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 </a:t>
            </a:r>
            <a:r>
              <a:rPr lang="en-US" dirty="0" err="1">
                <a:solidFill>
                  <a:schemeClr val="tx1"/>
                </a:solidFill>
              </a:rPr>
              <a:t>hacemos</a:t>
            </a:r>
            <a:r>
              <a:rPr lang="en-US" dirty="0">
                <a:solidFill>
                  <a:schemeClr val="tx1"/>
                </a:solidFill>
              </a:rPr>
              <a:t> scroll down y app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app. </a:t>
            </a:r>
            <a:r>
              <a:rPr lang="en-US" dirty="0" err="1">
                <a:solidFill>
                  <a:schemeClr val="tx1"/>
                </a:solidFill>
              </a:rPr>
              <a:t>Vamos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estar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repitiendo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proceso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descarga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continuamente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3116666" y="150620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499120" y="1647798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Get download URL</a:t>
            </a:r>
            <a:endParaRPr lang="en-US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4002B6-8DF4-F449-B115-1D5A691F4D6D}"/>
              </a:ext>
            </a:extLst>
          </p:cNvPr>
          <p:cNvCxnSpPr>
            <a:cxnSpLocks/>
          </p:cNvCxnSpPr>
          <p:nvPr/>
        </p:nvCxnSpPr>
        <p:spPr>
          <a:xfrm flipH="1">
            <a:off x="3215120" y="1894019"/>
            <a:ext cx="37207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D73F8D-1A87-774E-9E3A-FBF6EE5710BB}"/>
              </a:ext>
            </a:extLst>
          </p:cNvPr>
          <p:cNvSpPr/>
          <p:nvPr/>
        </p:nvSpPr>
        <p:spPr>
          <a:xfrm>
            <a:off x="4872110" y="1924951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URL</a:t>
            </a:r>
            <a:endParaRPr lang="en-US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D5B5E5-6AC7-EC45-B4A9-2AD68EFCB30A}"/>
              </a:ext>
            </a:extLst>
          </p:cNvPr>
          <p:cNvCxnSpPr>
            <a:cxnSpLocks/>
          </p:cNvCxnSpPr>
          <p:nvPr/>
        </p:nvCxnSpPr>
        <p:spPr>
          <a:xfrm>
            <a:off x="3239852" y="2211710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C32CF4-6F8C-774B-B05C-CE55883019A5}"/>
              </a:ext>
            </a:extLst>
          </p:cNvPr>
          <p:cNvSpPr/>
          <p:nvPr/>
        </p:nvSpPr>
        <p:spPr>
          <a:xfrm>
            <a:off x="4223626" y="2232845"/>
            <a:ext cx="17284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file with URL</a:t>
            </a:r>
            <a:endParaRPr lang="en-US" sz="1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0AF38A-B7CD-2149-993B-CDEBD03D43B0}"/>
              </a:ext>
            </a:extLst>
          </p:cNvPr>
          <p:cNvCxnSpPr>
            <a:cxnSpLocks/>
          </p:cNvCxnSpPr>
          <p:nvPr/>
        </p:nvCxnSpPr>
        <p:spPr>
          <a:xfrm flipH="1">
            <a:off x="3239851" y="2517990"/>
            <a:ext cx="3696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F06220-1E82-2743-80D3-6E7F91810B48}"/>
              </a:ext>
            </a:extLst>
          </p:cNvPr>
          <p:cNvSpPr/>
          <p:nvPr/>
        </p:nvSpPr>
        <p:spPr>
          <a:xfrm>
            <a:off x="4909552" y="2579664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</a:t>
            </a:r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46EC3F-F0E4-E548-8A71-2D4495C60D48}"/>
              </a:ext>
            </a:extLst>
          </p:cNvPr>
          <p:cNvSpPr/>
          <p:nvPr/>
        </p:nvSpPr>
        <p:spPr>
          <a:xfrm>
            <a:off x="6741881" y="1770834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2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7E9326-78D9-F740-9A93-AFE4A7EA2E19}"/>
              </a:ext>
            </a:extLst>
          </p:cNvPr>
          <p:cNvSpPr/>
          <p:nvPr/>
        </p:nvSpPr>
        <p:spPr>
          <a:xfrm>
            <a:off x="3116665" y="2088525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3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511B44-48E4-5249-94E5-70EB4E2A67A3}"/>
              </a:ext>
            </a:extLst>
          </p:cNvPr>
          <p:cNvSpPr/>
          <p:nvPr/>
        </p:nvSpPr>
        <p:spPr>
          <a:xfrm>
            <a:off x="6741881" y="237492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4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245B37-B422-FB42-9E5C-F56AA8010DE2}"/>
              </a:ext>
            </a:extLst>
          </p:cNvPr>
          <p:cNvSpPr/>
          <p:nvPr/>
        </p:nvSpPr>
        <p:spPr>
          <a:xfrm>
            <a:off x="1151621" y="156363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6</a:t>
            </a:r>
          </a:p>
        </p:txBody>
      </p:sp>
      <p:pic>
        <p:nvPicPr>
          <p:cNvPr id="4100" name="Picture 4" descr="Athleta Gymnastics - Photo Gallery">
            <a:extLst>
              <a:ext uri="{FF2B5EF4-FFF2-40B4-BE49-F238E27FC236}">
                <a16:creationId xmlns:a16="http://schemas.microsoft.com/office/drawing/2014/main" id="{8900155F-6E7E-EC44-9D07-049E4C58C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3" y="160913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320E241-D2C1-8D44-BE66-8ADC285509D7}"/>
              </a:ext>
            </a:extLst>
          </p:cNvPr>
          <p:cNvSpPr/>
          <p:nvPr/>
        </p:nvSpPr>
        <p:spPr>
          <a:xfrm>
            <a:off x="1149377" y="2106869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7</a:t>
            </a:r>
          </a:p>
        </p:txBody>
      </p:sp>
      <p:pic>
        <p:nvPicPr>
          <p:cNvPr id="31" name="Picture 4" descr="Athleta Gymnastics - Photo Gallery">
            <a:extLst>
              <a:ext uri="{FF2B5EF4-FFF2-40B4-BE49-F238E27FC236}">
                <a16:creationId xmlns:a16="http://schemas.microsoft.com/office/drawing/2014/main" id="{182F2857-9BEA-BB4A-81B2-E58EA603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819" y="2152369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CE3D217-8793-9241-970F-1669061B55B0}"/>
              </a:ext>
            </a:extLst>
          </p:cNvPr>
          <p:cNvSpPr/>
          <p:nvPr/>
        </p:nvSpPr>
        <p:spPr>
          <a:xfrm>
            <a:off x="1145720" y="264288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8</a:t>
            </a:r>
          </a:p>
        </p:txBody>
      </p:sp>
      <p:pic>
        <p:nvPicPr>
          <p:cNvPr id="33" name="Picture 4" descr="Athleta Gymnastics - Photo Gallery">
            <a:extLst>
              <a:ext uri="{FF2B5EF4-FFF2-40B4-BE49-F238E27FC236}">
                <a16:creationId xmlns:a16="http://schemas.microsoft.com/office/drawing/2014/main" id="{1FE6BDFF-C03F-684F-A52D-36DDFD4B1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62" y="268838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0F7AFA9-C536-C44E-9CE9-6DA07B52C632}"/>
              </a:ext>
            </a:extLst>
          </p:cNvPr>
          <p:cNvSpPr/>
          <p:nvPr/>
        </p:nvSpPr>
        <p:spPr>
          <a:xfrm>
            <a:off x="1151623" y="3193464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9</a:t>
            </a:r>
          </a:p>
        </p:txBody>
      </p:sp>
      <p:pic>
        <p:nvPicPr>
          <p:cNvPr id="35" name="Picture 4" descr="Athleta Gymnastics - Photo Gallery">
            <a:extLst>
              <a:ext uri="{FF2B5EF4-FFF2-40B4-BE49-F238E27FC236}">
                <a16:creationId xmlns:a16="http://schemas.microsoft.com/office/drawing/2014/main" id="{8FAE0747-A9D5-8E43-BD08-9895E2F50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5" y="3238964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C77FABC-431B-9C45-BAC4-37B6E588DB99}"/>
              </a:ext>
            </a:extLst>
          </p:cNvPr>
          <p:cNvSpPr/>
          <p:nvPr/>
        </p:nvSpPr>
        <p:spPr>
          <a:xfrm>
            <a:off x="1153865" y="3737854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10</a:t>
            </a:r>
          </a:p>
        </p:txBody>
      </p:sp>
      <p:pic>
        <p:nvPicPr>
          <p:cNvPr id="37" name="Picture 4" descr="Athleta Gymnastics - Photo Gallery">
            <a:extLst>
              <a:ext uri="{FF2B5EF4-FFF2-40B4-BE49-F238E27FC236}">
                <a16:creationId xmlns:a16="http://schemas.microsoft.com/office/drawing/2014/main" id="{E0E79227-933D-2045-B104-E609F93AE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07" y="3783354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43B41-F585-4947-BF87-1A72BC6A829C}"/>
              </a:ext>
            </a:extLst>
          </p:cNvPr>
          <p:cNvCxnSpPr/>
          <p:nvPr/>
        </p:nvCxnSpPr>
        <p:spPr>
          <a:xfrm>
            <a:off x="683568" y="1506209"/>
            <a:ext cx="0" cy="270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A226A7-112D-F447-8EA8-8C60AB082E8D}"/>
              </a:ext>
            </a:extLst>
          </p:cNvPr>
          <p:cNvSpPr/>
          <p:nvPr/>
        </p:nvSpPr>
        <p:spPr>
          <a:xfrm rot="16200000">
            <a:off x="-325650" y="2645864"/>
            <a:ext cx="1669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Elementos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visibles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6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7"/>
            <a:ext cx="2088232" cy="289856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>
            <a:off x="3239852" y="1626816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547322" y="3820362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 </a:t>
            </a:r>
            <a:r>
              <a:rPr lang="en-US" dirty="0" err="1">
                <a:solidFill>
                  <a:schemeClr val="tx1"/>
                </a:solidFill>
              </a:rPr>
              <a:t>hacemos</a:t>
            </a:r>
            <a:r>
              <a:rPr lang="en-US" dirty="0">
                <a:solidFill>
                  <a:schemeClr val="tx1"/>
                </a:solidFill>
              </a:rPr>
              <a:t> scroll down y app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app. </a:t>
            </a:r>
            <a:r>
              <a:rPr lang="en-US" dirty="0" err="1">
                <a:solidFill>
                  <a:schemeClr val="tx1"/>
                </a:solidFill>
              </a:rPr>
              <a:t>Vamos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estar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repitiendo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proceso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descarga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continuamente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3116666" y="150620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499120" y="1647798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Get download URL</a:t>
            </a:r>
            <a:endParaRPr lang="en-US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4002B6-8DF4-F449-B115-1D5A691F4D6D}"/>
              </a:ext>
            </a:extLst>
          </p:cNvPr>
          <p:cNvCxnSpPr>
            <a:cxnSpLocks/>
          </p:cNvCxnSpPr>
          <p:nvPr/>
        </p:nvCxnSpPr>
        <p:spPr>
          <a:xfrm flipH="1">
            <a:off x="3215120" y="1894019"/>
            <a:ext cx="37207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D73F8D-1A87-774E-9E3A-FBF6EE5710BB}"/>
              </a:ext>
            </a:extLst>
          </p:cNvPr>
          <p:cNvSpPr/>
          <p:nvPr/>
        </p:nvSpPr>
        <p:spPr>
          <a:xfrm>
            <a:off x="4872110" y="1924951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URL</a:t>
            </a:r>
            <a:endParaRPr lang="en-US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D5B5E5-6AC7-EC45-B4A9-2AD68EFCB30A}"/>
              </a:ext>
            </a:extLst>
          </p:cNvPr>
          <p:cNvCxnSpPr>
            <a:cxnSpLocks/>
          </p:cNvCxnSpPr>
          <p:nvPr/>
        </p:nvCxnSpPr>
        <p:spPr>
          <a:xfrm>
            <a:off x="3239852" y="2211710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C32CF4-6F8C-774B-B05C-CE55883019A5}"/>
              </a:ext>
            </a:extLst>
          </p:cNvPr>
          <p:cNvSpPr/>
          <p:nvPr/>
        </p:nvSpPr>
        <p:spPr>
          <a:xfrm>
            <a:off x="4223626" y="2232845"/>
            <a:ext cx="17284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file with URL</a:t>
            </a:r>
            <a:endParaRPr lang="en-US" sz="1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0AF38A-B7CD-2149-993B-CDEBD03D43B0}"/>
              </a:ext>
            </a:extLst>
          </p:cNvPr>
          <p:cNvCxnSpPr>
            <a:cxnSpLocks/>
          </p:cNvCxnSpPr>
          <p:nvPr/>
        </p:nvCxnSpPr>
        <p:spPr>
          <a:xfrm flipH="1">
            <a:off x="3239851" y="2517990"/>
            <a:ext cx="3696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F06220-1E82-2743-80D3-6E7F91810B48}"/>
              </a:ext>
            </a:extLst>
          </p:cNvPr>
          <p:cNvSpPr/>
          <p:nvPr/>
        </p:nvSpPr>
        <p:spPr>
          <a:xfrm>
            <a:off x="4909552" y="2579664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</a:t>
            </a:r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46EC3F-F0E4-E548-8A71-2D4495C60D48}"/>
              </a:ext>
            </a:extLst>
          </p:cNvPr>
          <p:cNvSpPr/>
          <p:nvPr/>
        </p:nvSpPr>
        <p:spPr>
          <a:xfrm>
            <a:off x="6741881" y="1770834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2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7E9326-78D9-F740-9A93-AFE4A7EA2E19}"/>
              </a:ext>
            </a:extLst>
          </p:cNvPr>
          <p:cNvSpPr/>
          <p:nvPr/>
        </p:nvSpPr>
        <p:spPr>
          <a:xfrm>
            <a:off x="3116665" y="2088525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3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511B44-48E4-5249-94E5-70EB4E2A67A3}"/>
              </a:ext>
            </a:extLst>
          </p:cNvPr>
          <p:cNvSpPr/>
          <p:nvPr/>
        </p:nvSpPr>
        <p:spPr>
          <a:xfrm>
            <a:off x="6741881" y="237492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4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245B37-B422-FB42-9E5C-F56AA8010DE2}"/>
              </a:ext>
            </a:extLst>
          </p:cNvPr>
          <p:cNvSpPr/>
          <p:nvPr/>
        </p:nvSpPr>
        <p:spPr>
          <a:xfrm>
            <a:off x="1151621" y="1724939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3</a:t>
            </a:r>
          </a:p>
        </p:txBody>
      </p:sp>
      <p:pic>
        <p:nvPicPr>
          <p:cNvPr id="4100" name="Picture 4" descr="Athleta Gymnastics - Photo Gallery">
            <a:extLst>
              <a:ext uri="{FF2B5EF4-FFF2-40B4-BE49-F238E27FC236}">
                <a16:creationId xmlns:a16="http://schemas.microsoft.com/office/drawing/2014/main" id="{8900155F-6E7E-EC44-9D07-049E4C58C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3" y="1770439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320E241-D2C1-8D44-BE66-8ADC285509D7}"/>
              </a:ext>
            </a:extLst>
          </p:cNvPr>
          <p:cNvSpPr/>
          <p:nvPr/>
        </p:nvSpPr>
        <p:spPr>
          <a:xfrm>
            <a:off x="1149377" y="2268170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4</a:t>
            </a:r>
          </a:p>
        </p:txBody>
      </p:sp>
      <p:pic>
        <p:nvPicPr>
          <p:cNvPr id="31" name="Picture 4" descr="Athleta Gymnastics - Photo Gallery">
            <a:extLst>
              <a:ext uri="{FF2B5EF4-FFF2-40B4-BE49-F238E27FC236}">
                <a16:creationId xmlns:a16="http://schemas.microsoft.com/office/drawing/2014/main" id="{182F2857-9BEA-BB4A-81B2-E58EA603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819" y="2313670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CE3D217-8793-9241-970F-1669061B55B0}"/>
              </a:ext>
            </a:extLst>
          </p:cNvPr>
          <p:cNvSpPr/>
          <p:nvPr/>
        </p:nvSpPr>
        <p:spPr>
          <a:xfrm>
            <a:off x="1145720" y="2804189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5</a:t>
            </a:r>
          </a:p>
        </p:txBody>
      </p:sp>
      <p:pic>
        <p:nvPicPr>
          <p:cNvPr id="33" name="Picture 4" descr="Athleta Gymnastics - Photo Gallery">
            <a:extLst>
              <a:ext uri="{FF2B5EF4-FFF2-40B4-BE49-F238E27FC236}">
                <a16:creationId xmlns:a16="http://schemas.microsoft.com/office/drawing/2014/main" id="{1FE6BDFF-C03F-684F-A52D-36DDFD4B1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62" y="2849689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0F7AFA9-C536-C44E-9CE9-6DA07B52C632}"/>
              </a:ext>
            </a:extLst>
          </p:cNvPr>
          <p:cNvSpPr/>
          <p:nvPr/>
        </p:nvSpPr>
        <p:spPr>
          <a:xfrm>
            <a:off x="1151623" y="3354765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6</a:t>
            </a:r>
          </a:p>
        </p:txBody>
      </p:sp>
      <p:pic>
        <p:nvPicPr>
          <p:cNvPr id="35" name="Picture 4" descr="Athleta Gymnastics - Photo Gallery">
            <a:extLst>
              <a:ext uri="{FF2B5EF4-FFF2-40B4-BE49-F238E27FC236}">
                <a16:creationId xmlns:a16="http://schemas.microsoft.com/office/drawing/2014/main" id="{8FAE0747-A9D5-8E43-BD08-9895E2F50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5" y="3400265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C77FABC-431B-9C45-BAC4-37B6E588DB99}"/>
              </a:ext>
            </a:extLst>
          </p:cNvPr>
          <p:cNvSpPr/>
          <p:nvPr/>
        </p:nvSpPr>
        <p:spPr>
          <a:xfrm>
            <a:off x="1153865" y="3899155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7</a:t>
            </a:r>
          </a:p>
        </p:txBody>
      </p:sp>
      <p:pic>
        <p:nvPicPr>
          <p:cNvPr id="37" name="Picture 4" descr="Athleta Gymnastics - Photo Gallery">
            <a:extLst>
              <a:ext uri="{FF2B5EF4-FFF2-40B4-BE49-F238E27FC236}">
                <a16:creationId xmlns:a16="http://schemas.microsoft.com/office/drawing/2014/main" id="{E0E79227-933D-2045-B104-E609F93AE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07" y="3944655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43B41-F585-4947-BF87-1A72BC6A829C}"/>
              </a:ext>
            </a:extLst>
          </p:cNvPr>
          <p:cNvCxnSpPr/>
          <p:nvPr/>
        </p:nvCxnSpPr>
        <p:spPr>
          <a:xfrm>
            <a:off x="683568" y="1506209"/>
            <a:ext cx="0" cy="270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A226A7-112D-F447-8EA8-8C60AB082E8D}"/>
              </a:ext>
            </a:extLst>
          </p:cNvPr>
          <p:cNvSpPr/>
          <p:nvPr/>
        </p:nvSpPr>
        <p:spPr>
          <a:xfrm rot="16200000">
            <a:off x="-325650" y="2645864"/>
            <a:ext cx="1669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Elementos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visibles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A07B0A-7D30-8045-85BE-9D28013E5F6B}"/>
              </a:ext>
            </a:extLst>
          </p:cNvPr>
          <p:cNvSpPr/>
          <p:nvPr/>
        </p:nvSpPr>
        <p:spPr>
          <a:xfrm>
            <a:off x="1145720" y="1558188"/>
            <a:ext cx="2088230" cy="103527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45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7"/>
            <a:ext cx="2088232" cy="289856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>
            <a:off x="3239852" y="1626816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547322" y="3820362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 </a:t>
            </a:r>
            <a:r>
              <a:rPr lang="en-US" dirty="0" err="1">
                <a:solidFill>
                  <a:schemeClr val="tx1"/>
                </a:solidFill>
              </a:rPr>
              <a:t>hacemos</a:t>
            </a:r>
            <a:r>
              <a:rPr lang="en-US" dirty="0">
                <a:solidFill>
                  <a:schemeClr val="tx1"/>
                </a:solidFill>
              </a:rPr>
              <a:t> scroll down y app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app. </a:t>
            </a:r>
            <a:r>
              <a:rPr lang="en-US" dirty="0" err="1">
                <a:solidFill>
                  <a:schemeClr val="tx1"/>
                </a:solidFill>
              </a:rPr>
              <a:t>Vamos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estar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repitiendo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proceso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descarga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continuamente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3116666" y="150620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499120" y="1647798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Get download URL</a:t>
            </a:r>
            <a:endParaRPr lang="en-US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4002B6-8DF4-F449-B115-1D5A691F4D6D}"/>
              </a:ext>
            </a:extLst>
          </p:cNvPr>
          <p:cNvCxnSpPr>
            <a:cxnSpLocks/>
          </p:cNvCxnSpPr>
          <p:nvPr/>
        </p:nvCxnSpPr>
        <p:spPr>
          <a:xfrm flipH="1">
            <a:off x="3215120" y="1894019"/>
            <a:ext cx="37207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D73F8D-1A87-774E-9E3A-FBF6EE5710BB}"/>
              </a:ext>
            </a:extLst>
          </p:cNvPr>
          <p:cNvSpPr/>
          <p:nvPr/>
        </p:nvSpPr>
        <p:spPr>
          <a:xfrm>
            <a:off x="4872110" y="1924951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URL</a:t>
            </a:r>
            <a:endParaRPr lang="en-US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D5B5E5-6AC7-EC45-B4A9-2AD68EFCB30A}"/>
              </a:ext>
            </a:extLst>
          </p:cNvPr>
          <p:cNvCxnSpPr>
            <a:cxnSpLocks/>
          </p:cNvCxnSpPr>
          <p:nvPr/>
        </p:nvCxnSpPr>
        <p:spPr>
          <a:xfrm>
            <a:off x="3239852" y="2211710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C32CF4-6F8C-774B-B05C-CE55883019A5}"/>
              </a:ext>
            </a:extLst>
          </p:cNvPr>
          <p:cNvSpPr/>
          <p:nvPr/>
        </p:nvSpPr>
        <p:spPr>
          <a:xfrm>
            <a:off x="4223626" y="2232845"/>
            <a:ext cx="17284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file with URL</a:t>
            </a:r>
            <a:endParaRPr lang="en-US" sz="1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0AF38A-B7CD-2149-993B-CDEBD03D43B0}"/>
              </a:ext>
            </a:extLst>
          </p:cNvPr>
          <p:cNvCxnSpPr>
            <a:cxnSpLocks/>
          </p:cNvCxnSpPr>
          <p:nvPr/>
        </p:nvCxnSpPr>
        <p:spPr>
          <a:xfrm flipH="1">
            <a:off x="3239851" y="2517990"/>
            <a:ext cx="3696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F06220-1E82-2743-80D3-6E7F91810B48}"/>
              </a:ext>
            </a:extLst>
          </p:cNvPr>
          <p:cNvSpPr/>
          <p:nvPr/>
        </p:nvSpPr>
        <p:spPr>
          <a:xfrm>
            <a:off x="4909552" y="2579664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</a:t>
            </a:r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46EC3F-F0E4-E548-8A71-2D4495C60D48}"/>
              </a:ext>
            </a:extLst>
          </p:cNvPr>
          <p:cNvSpPr/>
          <p:nvPr/>
        </p:nvSpPr>
        <p:spPr>
          <a:xfrm>
            <a:off x="6741881" y="1770834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2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7E9326-78D9-F740-9A93-AFE4A7EA2E19}"/>
              </a:ext>
            </a:extLst>
          </p:cNvPr>
          <p:cNvSpPr/>
          <p:nvPr/>
        </p:nvSpPr>
        <p:spPr>
          <a:xfrm>
            <a:off x="3116665" y="2088525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3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511B44-48E4-5249-94E5-70EB4E2A67A3}"/>
              </a:ext>
            </a:extLst>
          </p:cNvPr>
          <p:cNvSpPr/>
          <p:nvPr/>
        </p:nvSpPr>
        <p:spPr>
          <a:xfrm>
            <a:off x="6741881" y="237492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4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245B37-B422-FB42-9E5C-F56AA8010DE2}"/>
              </a:ext>
            </a:extLst>
          </p:cNvPr>
          <p:cNvSpPr/>
          <p:nvPr/>
        </p:nvSpPr>
        <p:spPr>
          <a:xfrm>
            <a:off x="1151621" y="156363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1</a:t>
            </a:r>
          </a:p>
        </p:txBody>
      </p:sp>
      <p:pic>
        <p:nvPicPr>
          <p:cNvPr id="4100" name="Picture 4" descr="Athleta Gymnastics - Photo Gallery">
            <a:extLst>
              <a:ext uri="{FF2B5EF4-FFF2-40B4-BE49-F238E27FC236}">
                <a16:creationId xmlns:a16="http://schemas.microsoft.com/office/drawing/2014/main" id="{8900155F-6E7E-EC44-9D07-049E4C58C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3" y="160913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320E241-D2C1-8D44-BE66-8ADC285509D7}"/>
              </a:ext>
            </a:extLst>
          </p:cNvPr>
          <p:cNvSpPr/>
          <p:nvPr/>
        </p:nvSpPr>
        <p:spPr>
          <a:xfrm>
            <a:off x="1149377" y="2106869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2</a:t>
            </a:r>
          </a:p>
        </p:txBody>
      </p:sp>
      <p:pic>
        <p:nvPicPr>
          <p:cNvPr id="31" name="Picture 4" descr="Athleta Gymnastics - Photo Gallery">
            <a:extLst>
              <a:ext uri="{FF2B5EF4-FFF2-40B4-BE49-F238E27FC236}">
                <a16:creationId xmlns:a16="http://schemas.microsoft.com/office/drawing/2014/main" id="{182F2857-9BEA-BB4A-81B2-E58EA603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819" y="2152369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CE3D217-8793-9241-970F-1669061B55B0}"/>
              </a:ext>
            </a:extLst>
          </p:cNvPr>
          <p:cNvSpPr/>
          <p:nvPr/>
        </p:nvSpPr>
        <p:spPr>
          <a:xfrm>
            <a:off x="1145720" y="264288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3</a:t>
            </a:r>
          </a:p>
        </p:txBody>
      </p:sp>
      <p:pic>
        <p:nvPicPr>
          <p:cNvPr id="33" name="Picture 4" descr="Athleta Gymnastics - Photo Gallery">
            <a:extLst>
              <a:ext uri="{FF2B5EF4-FFF2-40B4-BE49-F238E27FC236}">
                <a16:creationId xmlns:a16="http://schemas.microsoft.com/office/drawing/2014/main" id="{1FE6BDFF-C03F-684F-A52D-36DDFD4B1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62" y="268838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0F7AFA9-C536-C44E-9CE9-6DA07B52C632}"/>
              </a:ext>
            </a:extLst>
          </p:cNvPr>
          <p:cNvSpPr/>
          <p:nvPr/>
        </p:nvSpPr>
        <p:spPr>
          <a:xfrm>
            <a:off x="1151623" y="3193464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4</a:t>
            </a:r>
          </a:p>
        </p:txBody>
      </p:sp>
      <p:pic>
        <p:nvPicPr>
          <p:cNvPr id="35" name="Picture 4" descr="Athleta Gymnastics - Photo Gallery">
            <a:extLst>
              <a:ext uri="{FF2B5EF4-FFF2-40B4-BE49-F238E27FC236}">
                <a16:creationId xmlns:a16="http://schemas.microsoft.com/office/drawing/2014/main" id="{8FAE0747-A9D5-8E43-BD08-9895E2F50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5" y="3238964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C77FABC-431B-9C45-BAC4-37B6E588DB99}"/>
              </a:ext>
            </a:extLst>
          </p:cNvPr>
          <p:cNvSpPr/>
          <p:nvPr/>
        </p:nvSpPr>
        <p:spPr>
          <a:xfrm>
            <a:off x="1153865" y="3737854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5</a:t>
            </a:r>
          </a:p>
        </p:txBody>
      </p:sp>
      <p:pic>
        <p:nvPicPr>
          <p:cNvPr id="37" name="Picture 4" descr="Athleta Gymnastics - Photo Gallery">
            <a:extLst>
              <a:ext uri="{FF2B5EF4-FFF2-40B4-BE49-F238E27FC236}">
                <a16:creationId xmlns:a16="http://schemas.microsoft.com/office/drawing/2014/main" id="{E0E79227-933D-2045-B104-E609F93AE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07" y="3783354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43B41-F585-4947-BF87-1A72BC6A829C}"/>
              </a:ext>
            </a:extLst>
          </p:cNvPr>
          <p:cNvCxnSpPr/>
          <p:nvPr/>
        </p:nvCxnSpPr>
        <p:spPr>
          <a:xfrm>
            <a:off x="683568" y="1506209"/>
            <a:ext cx="0" cy="270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A226A7-112D-F447-8EA8-8C60AB082E8D}"/>
              </a:ext>
            </a:extLst>
          </p:cNvPr>
          <p:cNvSpPr/>
          <p:nvPr/>
        </p:nvSpPr>
        <p:spPr>
          <a:xfrm rot="16200000">
            <a:off x="-325650" y="2645864"/>
            <a:ext cx="1669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Elementos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visibles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3A27DF-7ECD-7D4E-A5AC-B14201D006A0}"/>
              </a:ext>
            </a:extLst>
          </p:cNvPr>
          <p:cNvSpPr/>
          <p:nvPr/>
        </p:nvSpPr>
        <p:spPr>
          <a:xfrm>
            <a:off x="1157516" y="4270079"/>
            <a:ext cx="2088230" cy="173879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" name="Picture 4" descr="Athleta Gymnastics - Photo Gallery">
            <a:extLst>
              <a:ext uri="{FF2B5EF4-FFF2-40B4-BE49-F238E27FC236}">
                <a16:creationId xmlns:a16="http://schemas.microsoft.com/office/drawing/2014/main" id="{5BEE3D99-23C5-4B44-B2B4-FEE99DB488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87"/>
          <a:stretch/>
        </p:blipFill>
        <p:spPr bwMode="auto">
          <a:xfrm>
            <a:off x="1209307" y="4290045"/>
            <a:ext cx="391339" cy="15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3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7"/>
            <a:ext cx="2088232" cy="289856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>
            <a:off x="3239852" y="1626816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547322" y="3820362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 </a:t>
            </a:r>
            <a:r>
              <a:rPr lang="en-US" dirty="0" err="1">
                <a:solidFill>
                  <a:schemeClr val="tx1"/>
                </a:solidFill>
              </a:rPr>
              <a:t>hacemos</a:t>
            </a:r>
            <a:r>
              <a:rPr lang="en-US" dirty="0">
                <a:solidFill>
                  <a:schemeClr val="tx1"/>
                </a:solidFill>
              </a:rPr>
              <a:t> scroll down y app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app. </a:t>
            </a:r>
            <a:r>
              <a:rPr lang="en-US" dirty="0" err="1">
                <a:solidFill>
                  <a:schemeClr val="tx1"/>
                </a:solidFill>
              </a:rPr>
              <a:t>Vamos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estar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repitiendo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proceso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descarga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continuamente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3116666" y="150620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499120" y="1647798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Get download URL</a:t>
            </a:r>
            <a:endParaRPr lang="en-US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4002B6-8DF4-F449-B115-1D5A691F4D6D}"/>
              </a:ext>
            </a:extLst>
          </p:cNvPr>
          <p:cNvCxnSpPr>
            <a:cxnSpLocks/>
          </p:cNvCxnSpPr>
          <p:nvPr/>
        </p:nvCxnSpPr>
        <p:spPr>
          <a:xfrm flipH="1">
            <a:off x="3215120" y="1894019"/>
            <a:ext cx="37207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D73F8D-1A87-774E-9E3A-FBF6EE5710BB}"/>
              </a:ext>
            </a:extLst>
          </p:cNvPr>
          <p:cNvSpPr/>
          <p:nvPr/>
        </p:nvSpPr>
        <p:spPr>
          <a:xfrm>
            <a:off x="4872110" y="1924951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URL</a:t>
            </a:r>
            <a:endParaRPr lang="en-US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D5B5E5-6AC7-EC45-B4A9-2AD68EFCB30A}"/>
              </a:ext>
            </a:extLst>
          </p:cNvPr>
          <p:cNvCxnSpPr>
            <a:cxnSpLocks/>
          </p:cNvCxnSpPr>
          <p:nvPr/>
        </p:nvCxnSpPr>
        <p:spPr>
          <a:xfrm>
            <a:off x="3239852" y="2211710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C32CF4-6F8C-774B-B05C-CE55883019A5}"/>
              </a:ext>
            </a:extLst>
          </p:cNvPr>
          <p:cNvSpPr/>
          <p:nvPr/>
        </p:nvSpPr>
        <p:spPr>
          <a:xfrm>
            <a:off x="4223626" y="2232845"/>
            <a:ext cx="17284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file with URL</a:t>
            </a:r>
            <a:endParaRPr lang="en-US" sz="1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0AF38A-B7CD-2149-993B-CDEBD03D43B0}"/>
              </a:ext>
            </a:extLst>
          </p:cNvPr>
          <p:cNvCxnSpPr>
            <a:cxnSpLocks/>
          </p:cNvCxnSpPr>
          <p:nvPr/>
        </p:nvCxnSpPr>
        <p:spPr>
          <a:xfrm flipH="1">
            <a:off x="3239851" y="2517990"/>
            <a:ext cx="3696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F06220-1E82-2743-80D3-6E7F91810B48}"/>
              </a:ext>
            </a:extLst>
          </p:cNvPr>
          <p:cNvSpPr/>
          <p:nvPr/>
        </p:nvSpPr>
        <p:spPr>
          <a:xfrm>
            <a:off x="4909552" y="2579664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</a:t>
            </a:r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46EC3F-F0E4-E548-8A71-2D4495C60D48}"/>
              </a:ext>
            </a:extLst>
          </p:cNvPr>
          <p:cNvSpPr/>
          <p:nvPr/>
        </p:nvSpPr>
        <p:spPr>
          <a:xfrm>
            <a:off x="6741881" y="1770834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2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7E9326-78D9-F740-9A93-AFE4A7EA2E19}"/>
              </a:ext>
            </a:extLst>
          </p:cNvPr>
          <p:cNvSpPr/>
          <p:nvPr/>
        </p:nvSpPr>
        <p:spPr>
          <a:xfrm>
            <a:off x="3116665" y="2088525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3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511B44-48E4-5249-94E5-70EB4E2A67A3}"/>
              </a:ext>
            </a:extLst>
          </p:cNvPr>
          <p:cNvSpPr/>
          <p:nvPr/>
        </p:nvSpPr>
        <p:spPr>
          <a:xfrm>
            <a:off x="6741881" y="237492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4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245B37-B422-FB42-9E5C-F56AA8010DE2}"/>
              </a:ext>
            </a:extLst>
          </p:cNvPr>
          <p:cNvSpPr/>
          <p:nvPr/>
        </p:nvSpPr>
        <p:spPr>
          <a:xfrm>
            <a:off x="1151621" y="156363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1</a:t>
            </a:r>
          </a:p>
        </p:txBody>
      </p:sp>
      <p:pic>
        <p:nvPicPr>
          <p:cNvPr id="4100" name="Picture 4" descr="Athleta Gymnastics - Photo Gallery">
            <a:extLst>
              <a:ext uri="{FF2B5EF4-FFF2-40B4-BE49-F238E27FC236}">
                <a16:creationId xmlns:a16="http://schemas.microsoft.com/office/drawing/2014/main" id="{8900155F-6E7E-EC44-9D07-049E4C58C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3" y="160913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320E241-D2C1-8D44-BE66-8ADC285509D7}"/>
              </a:ext>
            </a:extLst>
          </p:cNvPr>
          <p:cNvSpPr/>
          <p:nvPr/>
        </p:nvSpPr>
        <p:spPr>
          <a:xfrm>
            <a:off x="1149377" y="2106869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2</a:t>
            </a:r>
          </a:p>
        </p:txBody>
      </p:sp>
      <p:pic>
        <p:nvPicPr>
          <p:cNvPr id="31" name="Picture 4" descr="Athleta Gymnastics - Photo Gallery">
            <a:extLst>
              <a:ext uri="{FF2B5EF4-FFF2-40B4-BE49-F238E27FC236}">
                <a16:creationId xmlns:a16="http://schemas.microsoft.com/office/drawing/2014/main" id="{182F2857-9BEA-BB4A-81B2-E58EA603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819" y="2152369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CE3D217-8793-9241-970F-1669061B55B0}"/>
              </a:ext>
            </a:extLst>
          </p:cNvPr>
          <p:cNvSpPr/>
          <p:nvPr/>
        </p:nvSpPr>
        <p:spPr>
          <a:xfrm>
            <a:off x="1145720" y="264288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3</a:t>
            </a:r>
          </a:p>
        </p:txBody>
      </p:sp>
      <p:pic>
        <p:nvPicPr>
          <p:cNvPr id="33" name="Picture 4" descr="Athleta Gymnastics - Photo Gallery">
            <a:extLst>
              <a:ext uri="{FF2B5EF4-FFF2-40B4-BE49-F238E27FC236}">
                <a16:creationId xmlns:a16="http://schemas.microsoft.com/office/drawing/2014/main" id="{1FE6BDFF-C03F-684F-A52D-36DDFD4B1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62" y="268838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0F7AFA9-C536-C44E-9CE9-6DA07B52C632}"/>
              </a:ext>
            </a:extLst>
          </p:cNvPr>
          <p:cNvSpPr/>
          <p:nvPr/>
        </p:nvSpPr>
        <p:spPr>
          <a:xfrm>
            <a:off x="1151623" y="3193464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4</a:t>
            </a:r>
          </a:p>
        </p:txBody>
      </p:sp>
      <p:pic>
        <p:nvPicPr>
          <p:cNvPr id="35" name="Picture 4" descr="Athleta Gymnastics - Photo Gallery">
            <a:extLst>
              <a:ext uri="{FF2B5EF4-FFF2-40B4-BE49-F238E27FC236}">
                <a16:creationId xmlns:a16="http://schemas.microsoft.com/office/drawing/2014/main" id="{8FAE0747-A9D5-8E43-BD08-9895E2F50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5" y="3238964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C77FABC-431B-9C45-BAC4-37B6E588DB99}"/>
              </a:ext>
            </a:extLst>
          </p:cNvPr>
          <p:cNvSpPr/>
          <p:nvPr/>
        </p:nvSpPr>
        <p:spPr>
          <a:xfrm>
            <a:off x="1153865" y="3737854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5</a:t>
            </a:r>
          </a:p>
        </p:txBody>
      </p:sp>
      <p:pic>
        <p:nvPicPr>
          <p:cNvPr id="37" name="Picture 4" descr="Athleta Gymnastics - Photo Gallery">
            <a:extLst>
              <a:ext uri="{FF2B5EF4-FFF2-40B4-BE49-F238E27FC236}">
                <a16:creationId xmlns:a16="http://schemas.microsoft.com/office/drawing/2014/main" id="{E0E79227-933D-2045-B104-E609F93AE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07" y="3783354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43B41-F585-4947-BF87-1A72BC6A829C}"/>
              </a:ext>
            </a:extLst>
          </p:cNvPr>
          <p:cNvCxnSpPr/>
          <p:nvPr/>
        </p:nvCxnSpPr>
        <p:spPr>
          <a:xfrm>
            <a:off x="683568" y="1506209"/>
            <a:ext cx="0" cy="270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A226A7-112D-F447-8EA8-8C60AB082E8D}"/>
              </a:ext>
            </a:extLst>
          </p:cNvPr>
          <p:cNvSpPr/>
          <p:nvPr/>
        </p:nvSpPr>
        <p:spPr>
          <a:xfrm rot="16200000">
            <a:off x="-325650" y="2645864"/>
            <a:ext cx="1669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Elementos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visibles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3A27DF-7ECD-7D4E-A5AC-B14201D006A0}"/>
              </a:ext>
            </a:extLst>
          </p:cNvPr>
          <p:cNvSpPr/>
          <p:nvPr/>
        </p:nvSpPr>
        <p:spPr>
          <a:xfrm>
            <a:off x="1157516" y="4270079"/>
            <a:ext cx="2088230" cy="173879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" name="Picture 4" descr="Athleta Gymnastics - Photo Gallery">
            <a:extLst>
              <a:ext uri="{FF2B5EF4-FFF2-40B4-BE49-F238E27FC236}">
                <a16:creationId xmlns:a16="http://schemas.microsoft.com/office/drawing/2014/main" id="{5BEE3D99-23C5-4B44-B2B4-FEE99DB488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87"/>
          <a:stretch/>
        </p:blipFill>
        <p:spPr bwMode="auto">
          <a:xfrm>
            <a:off x="1209307" y="4290045"/>
            <a:ext cx="391339" cy="15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7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8"/>
            <a:ext cx="2088232" cy="158632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>
            <a:off x="3239852" y="1626816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3116666" y="150620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499120" y="1647798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Get download URL</a:t>
            </a:r>
            <a:endParaRPr lang="en-US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4002B6-8DF4-F449-B115-1D5A691F4D6D}"/>
              </a:ext>
            </a:extLst>
          </p:cNvPr>
          <p:cNvCxnSpPr>
            <a:cxnSpLocks/>
          </p:cNvCxnSpPr>
          <p:nvPr/>
        </p:nvCxnSpPr>
        <p:spPr>
          <a:xfrm flipH="1">
            <a:off x="3215120" y="1894019"/>
            <a:ext cx="37207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D73F8D-1A87-774E-9E3A-FBF6EE5710BB}"/>
              </a:ext>
            </a:extLst>
          </p:cNvPr>
          <p:cNvSpPr/>
          <p:nvPr/>
        </p:nvSpPr>
        <p:spPr>
          <a:xfrm>
            <a:off x="4872110" y="1924951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URL</a:t>
            </a:r>
            <a:endParaRPr lang="en-US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D5B5E5-6AC7-EC45-B4A9-2AD68EFCB30A}"/>
              </a:ext>
            </a:extLst>
          </p:cNvPr>
          <p:cNvCxnSpPr>
            <a:cxnSpLocks/>
          </p:cNvCxnSpPr>
          <p:nvPr/>
        </p:nvCxnSpPr>
        <p:spPr>
          <a:xfrm>
            <a:off x="3239852" y="2211710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C32CF4-6F8C-774B-B05C-CE55883019A5}"/>
              </a:ext>
            </a:extLst>
          </p:cNvPr>
          <p:cNvSpPr/>
          <p:nvPr/>
        </p:nvSpPr>
        <p:spPr>
          <a:xfrm>
            <a:off x="4223626" y="2232845"/>
            <a:ext cx="17284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file with URL</a:t>
            </a:r>
            <a:endParaRPr lang="en-US" sz="1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0AF38A-B7CD-2149-993B-CDEBD03D43B0}"/>
              </a:ext>
            </a:extLst>
          </p:cNvPr>
          <p:cNvCxnSpPr>
            <a:cxnSpLocks/>
          </p:cNvCxnSpPr>
          <p:nvPr/>
        </p:nvCxnSpPr>
        <p:spPr>
          <a:xfrm flipH="1">
            <a:off x="3239851" y="2517990"/>
            <a:ext cx="3696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F06220-1E82-2743-80D3-6E7F91810B48}"/>
              </a:ext>
            </a:extLst>
          </p:cNvPr>
          <p:cNvSpPr/>
          <p:nvPr/>
        </p:nvSpPr>
        <p:spPr>
          <a:xfrm>
            <a:off x="4909552" y="2579664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</a:t>
            </a:r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46EC3F-F0E4-E548-8A71-2D4495C60D48}"/>
              </a:ext>
            </a:extLst>
          </p:cNvPr>
          <p:cNvSpPr/>
          <p:nvPr/>
        </p:nvSpPr>
        <p:spPr>
          <a:xfrm>
            <a:off x="6741881" y="1770834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2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7E9326-78D9-F740-9A93-AFE4A7EA2E19}"/>
              </a:ext>
            </a:extLst>
          </p:cNvPr>
          <p:cNvSpPr/>
          <p:nvPr/>
        </p:nvSpPr>
        <p:spPr>
          <a:xfrm>
            <a:off x="3116665" y="2088525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3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245B37-B422-FB42-9E5C-F56AA8010DE2}"/>
              </a:ext>
            </a:extLst>
          </p:cNvPr>
          <p:cNvSpPr/>
          <p:nvPr/>
        </p:nvSpPr>
        <p:spPr>
          <a:xfrm>
            <a:off x="1151621" y="156363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1</a:t>
            </a:r>
          </a:p>
        </p:txBody>
      </p:sp>
      <p:pic>
        <p:nvPicPr>
          <p:cNvPr id="4100" name="Picture 4" descr="Athleta Gymnastics - Photo Gallery">
            <a:extLst>
              <a:ext uri="{FF2B5EF4-FFF2-40B4-BE49-F238E27FC236}">
                <a16:creationId xmlns:a16="http://schemas.microsoft.com/office/drawing/2014/main" id="{8900155F-6E7E-EC44-9D07-049E4C58C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3" y="160913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320E241-D2C1-8D44-BE66-8ADC285509D7}"/>
              </a:ext>
            </a:extLst>
          </p:cNvPr>
          <p:cNvSpPr/>
          <p:nvPr/>
        </p:nvSpPr>
        <p:spPr>
          <a:xfrm>
            <a:off x="1149377" y="2106869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2</a:t>
            </a:r>
          </a:p>
        </p:txBody>
      </p:sp>
      <p:pic>
        <p:nvPicPr>
          <p:cNvPr id="31" name="Picture 4" descr="Athleta Gymnastics - Photo Gallery">
            <a:extLst>
              <a:ext uri="{FF2B5EF4-FFF2-40B4-BE49-F238E27FC236}">
                <a16:creationId xmlns:a16="http://schemas.microsoft.com/office/drawing/2014/main" id="{182F2857-9BEA-BB4A-81B2-E58EA603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819" y="2152369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CE3D217-8793-9241-970F-1669061B55B0}"/>
              </a:ext>
            </a:extLst>
          </p:cNvPr>
          <p:cNvSpPr/>
          <p:nvPr/>
        </p:nvSpPr>
        <p:spPr>
          <a:xfrm>
            <a:off x="1145720" y="264288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3</a:t>
            </a:r>
          </a:p>
        </p:txBody>
      </p:sp>
      <p:pic>
        <p:nvPicPr>
          <p:cNvPr id="33" name="Picture 4" descr="Athleta Gymnastics - Photo Gallery">
            <a:extLst>
              <a:ext uri="{FF2B5EF4-FFF2-40B4-BE49-F238E27FC236}">
                <a16:creationId xmlns:a16="http://schemas.microsoft.com/office/drawing/2014/main" id="{1FE6BDFF-C03F-684F-A52D-36DDFD4B1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62" y="268838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43B41-F585-4947-BF87-1A72BC6A829C}"/>
              </a:ext>
            </a:extLst>
          </p:cNvPr>
          <p:cNvCxnSpPr/>
          <p:nvPr/>
        </p:nvCxnSpPr>
        <p:spPr>
          <a:xfrm>
            <a:off x="683568" y="1506209"/>
            <a:ext cx="0" cy="270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A226A7-112D-F447-8EA8-8C60AB082E8D}"/>
              </a:ext>
            </a:extLst>
          </p:cNvPr>
          <p:cNvSpPr/>
          <p:nvPr/>
        </p:nvSpPr>
        <p:spPr>
          <a:xfrm rot="16200000">
            <a:off x="-325650" y="2645864"/>
            <a:ext cx="1669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Elementos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visibles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EB052B-7EAF-0B46-A50F-92E8F7D22A22}"/>
              </a:ext>
            </a:extLst>
          </p:cNvPr>
          <p:cNvSpPr/>
          <p:nvPr/>
        </p:nvSpPr>
        <p:spPr>
          <a:xfrm>
            <a:off x="1151620" y="3897711"/>
            <a:ext cx="2088232" cy="708266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Caché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339CF3-DCFD-5D48-BFA9-7D33E6BBFCBB}"/>
              </a:ext>
            </a:extLst>
          </p:cNvPr>
          <p:cNvSpPr txBox="1"/>
          <p:nvPr/>
        </p:nvSpPr>
        <p:spPr>
          <a:xfrm>
            <a:off x="3923928" y="3795886"/>
            <a:ext cx="3258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Use el file system para </a:t>
            </a:r>
            <a:r>
              <a:rPr lang="en-US" dirty="0" err="1">
                <a:solidFill>
                  <a:schemeClr val="tx1"/>
                </a:solidFill>
              </a:rPr>
              <a:t>establecer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caché</a:t>
            </a:r>
            <a:r>
              <a:rPr lang="en-US" dirty="0">
                <a:solidFill>
                  <a:schemeClr val="tx1"/>
                </a:solidFill>
              </a:rPr>
              <a:t> de forma que </a:t>
            </a:r>
            <a:r>
              <a:rPr lang="en-US" dirty="0" err="1">
                <a:solidFill>
                  <a:schemeClr val="tx1"/>
                </a:solidFill>
              </a:rPr>
              <a:t>pueda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reutilizar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elementos</a:t>
            </a:r>
            <a:r>
              <a:rPr lang="en-US" dirty="0">
                <a:solidFill>
                  <a:schemeClr val="tx1"/>
                </a:solidFill>
              </a:rPr>
              <a:t> sin </a:t>
            </a:r>
            <a:r>
              <a:rPr lang="en-US" dirty="0" err="1">
                <a:solidFill>
                  <a:schemeClr val="tx1"/>
                </a:solidFill>
              </a:rPr>
              <a:t>necesidad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volverlos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descargar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DB44148-0B85-EE44-A718-D191BE33085D}"/>
              </a:ext>
            </a:extLst>
          </p:cNvPr>
          <p:cNvCxnSpPr>
            <a:cxnSpLocks/>
          </p:cNvCxnSpPr>
          <p:nvPr/>
        </p:nvCxnSpPr>
        <p:spPr>
          <a:xfrm flipH="1">
            <a:off x="3239852" y="4245937"/>
            <a:ext cx="684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16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8"/>
            <a:ext cx="2088232" cy="158632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>
            <a:off x="3239852" y="1626816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3116666" y="150620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499120" y="1647798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Get download URL</a:t>
            </a:r>
            <a:endParaRPr lang="en-US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4002B6-8DF4-F449-B115-1D5A691F4D6D}"/>
              </a:ext>
            </a:extLst>
          </p:cNvPr>
          <p:cNvCxnSpPr>
            <a:cxnSpLocks/>
          </p:cNvCxnSpPr>
          <p:nvPr/>
        </p:nvCxnSpPr>
        <p:spPr>
          <a:xfrm flipH="1">
            <a:off x="3215120" y="1894019"/>
            <a:ext cx="37207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D73F8D-1A87-774E-9E3A-FBF6EE5710BB}"/>
              </a:ext>
            </a:extLst>
          </p:cNvPr>
          <p:cNvSpPr/>
          <p:nvPr/>
        </p:nvSpPr>
        <p:spPr>
          <a:xfrm>
            <a:off x="4872110" y="1924951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URL</a:t>
            </a:r>
            <a:endParaRPr lang="en-US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D5B5E5-6AC7-EC45-B4A9-2AD68EFCB30A}"/>
              </a:ext>
            </a:extLst>
          </p:cNvPr>
          <p:cNvCxnSpPr>
            <a:cxnSpLocks/>
          </p:cNvCxnSpPr>
          <p:nvPr/>
        </p:nvCxnSpPr>
        <p:spPr>
          <a:xfrm>
            <a:off x="3239852" y="2211710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C32CF4-6F8C-774B-B05C-CE55883019A5}"/>
              </a:ext>
            </a:extLst>
          </p:cNvPr>
          <p:cNvSpPr/>
          <p:nvPr/>
        </p:nvSpPr>
        <p:spPr>
          <a:xfrm>
            <a:off x="4223626" y="2232845"/>
            <a:ext cx="17284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file with URL</a:t>
            </a:r>
            <a:endParaRPr lang="en-US" sz="1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0AF38A-B7CD-2149-993B-CDEBD03D43B0}"/>
              </a:ext>
            </a:extLst>
          </p:cNvPr>
          <p:cNvCxnSpPr>
            <a:cxnSpLocks/>
          </p:cNvCxnSpPr>
          <p:nvPr/>
        </p:nvCxnSpPr>
        <p:spPr>
          <a:xfrm flipH="1">
            <a:off x="3239851" y="2517990"/>
            <a:ext cx="3696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F06220-1E82-2743-80D3-6E7F91810B48}"/>
              </a:ext>
            </a:extLst>
          </p:cNvPr>
          <p:cNvSpPr/>
          <p:nvPr/>
        </p:nvSpPr>
        <p:spPr>
          <a:xfrm>
            <a:off x="4909552" y="2579664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</a:t>
            </a:r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46EC3F-F0E4-E548-8A71-2D4495C60D48}"/>
              </a:ext>
            </a:extLst>
          </p:cNvPr>
          <p:cNvSpPr/>
          <p:nvPr/>
        </p:nvSpPr>
        <p:spPr>
          <a:xfrm>
            <a:off x="6741881" y="1770834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2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7E9326-78D9-F740-9A93-AFE4A7EA2E19}"/>
              </a:ext>
            </a:extLst>
          </p:cNvPr>
          <p:cNvSpPr/>
          <p:nvPr/>
        </p:nvSpPr>
        <p:spPr>
          <a:xfrm>
            <a:off x="3116665" y="2088525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3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245B37-B422-FB42-9E5C-F56AA8010DE2}"/>
              </a:ext>
            </a:extLst>
          </p:cNvPr>
          <p:cNvSpPr/>
          <p:nvPr/>
        </p:nvSpPr>
        <p:spPr>
          <a:xfrm>
            <a:off x="1151621" y="156363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1</a:t>
            </a:r>
          </a:p>
        </p:txBody>
      </p:sp>
      <p:pic>
        <p:nvPicPr>
          <p:cNvPr id="4100" name="Picture 4" descr="Athleta Gymnastics - Photo Gallery">
            <a:extLst>
              <a:ext uri="{FF2B5EF4-FFF2-40B4-BE49-F238E27FC236}">
                <a16:creationId xmlns:a16="http://schemas.microsoft.com/office/drawing/2014/main" id="{8900155F-6E7E-EC44-9D07-049E4C58C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3" y="160913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320E241-D2C1-8D44-BE66-8ADC285509D7}"/>
              </a:ext>
            </a:extLst>
          </p:cNvPr>
          <p:cNvSpPr/>
          <p:nvPr/>
        </p:nvSpPr>
        <p:spPr>
          <a:xfrm>
            <a:off x="1149377" y="2106869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2</a:t>
            </a:r>
          </a:p>
        </p:txBody>
      </p:sp>
      <p:pic>
        <p:nvPicPr>
          <p:cNvPr id="31" name="Picture 4" descr="Athleta Gymnastics - Photo Gallery">
            <a:extLst>
              <a:ext uri="{FF2B5EF4-FFF2-40B4-BE49-F238E27FC236}">
                <a16:creationId xmlns:a16="http://schemas.microsoft.com/office/drawing/2014/main" id="{182F2857-9BEA-BB4A-81B2-E58EA603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819" y="2152369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CE3D217-8793-9241-970F-1669061B55B0}"/>
              </a:ext>
            </a:extLst>
          </p:cNvPr>
          <p:cNvSpPr/>
          <p:nvPr/>
        </p:nvSpPr>
        <p:spPr>
          <a:xfrm>
            <a:off x="1145720" y="264288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3</a:t>
            </a:r>
          </a:p>
        </p:txBody>
      </p:sp>
      <p:pic>
        <p:nvPicPr>
          <p:cNvPr id="33" name="Picture 4" descr="Athleta Gymnastics - Photo Gallery">
            <a:extLst>
              <a:ext uri="{FF2B5EF4-FFF2-40B4-BE49-F238E27FC236}">
                <a16:creationId xmlns:a16="http://schemas.microsoft.com/office/drawing/2014/main" id="{1FE6BDFF-C03F-684F-A52D-36DDFD4B1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62" y="268838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43B41-F585-4947-BF87-1A72BC6A829C}"/>
              </a:ext>
            </a:extLst>
          </p:cNvPr>
          <p:cNvCxnSpPr/>
          <p:nvPr/>
        </p:nvCxnSpPr>
        <p:spPr>
          <a:xfrm>
            <a:off x="683568" y="1506209"/>
            <a:ext cx="0" cy="270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A226A7-112D-F447-8EA8-8C60AB082E8D}"/>
              </a:ext>
            </a:extLst>
          </p:cNvPr>
          <p:cNvSpPr/>
          <p:nvPr/>
        </p:nvSpPr>
        <p:spPr>
          <a:xfrm rot="16200000">
            <a:off x="-325650" y="2645864"/>
            <a:ext cx="1669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Elementos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visibles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EB052B-7EAF-0B46-A50F-92E8F7D22A22}"/>
              </a:ext>
            </a:extLst>
          </p:cNvPr>
          <p:cNvSpPr/>
          <p:nvPr/>
        </p:nvSpPr>
        <p:spPr>
          <a:xfrm>
            <a:off x="1151620" y="3897711"/>
            <a:ext cx="2088232" cy="708266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Caché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339CF3-DCFD-5D48-BFA9-7D33E6BBFCBB}"/>
              </a:ext>
            </a:extLst>
          </p:cNvPr>
          <p:cNvSpPr txBox="1"/>
          <p:nvPr/>
        </p:nvSpPr>
        <p:spPr>
          <a:xfrm>
            <a:off x="3923928" y="3795886"/>
            <a:ext cx="3258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Use el file system para </a:t>
            </a:r>
            <a:r>
              <a:rPr lang="en-US" dirty="0" err="1">
                <a:solidFill>
                  <a:schemeClr val="tx1"/>
                </a:solidFill>
              </a:rPr>
              <a:t>establecer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caché</a:t>
            </a:r>
            <a:r>
              <a:rPr lang="en-US" dirty="0">
                <a:solidFill>
                  <a:schemeClr val="tx1"/>
                </a:solidFill>
              </a:rPr>
              <a:t> de forma que </a:t>
            </a:r>
            <a:r>
              <a:rPr lang="en-US" dirty="0" err="1">
                <a:solidFill>
                  <a:schemeClr val="tx1"/>
                </a:solidFill>
              </a:rPr>
              <a:t>pueda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reutilizar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elementos</a:t>
            </a:r>
            <a:r>
              <a:rPr lang="en-US" dirty="0">
                <a:solidFill>
                  <a:schemeClr val="tx1"/>
                </a:solidFill>
              </a:rPr>
              <a:t> sin </a:t>
            </a:r>
            <a:r>
              <a:rPr lang="en-US" dirty="0" err="1">
                <a:solidFill>
                  <a:schemeClr val="tx1"/>
                </a:solidFill>
              </a:rPr>
              <a:t>necesidad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volverlos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descargar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DB44148-0B85-EE44-A718-D191BE33085D}"/>
              </a:ext>
            </a:extLst>
          </p:cNvPr>
          <p:cNvCxnSpPr>
            <a:cxnSpLocks/>
          </p:cNvCxnSpPr>
          <p:nvPr/>
        </p:nvCxnSpPr>
        <p:spPr>
          <a:xfrm flipH="1">
            <a:off x="3239852" y="4245937"/>
            <a:ext cx="684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1322F7B-9A48-8B4F-B74D-699835CAD237}"/>
              </a:ext>
            </a:extLst>
          </p:cNvPr>
          <p:cNvCxnSpPr>
            <a:cxnSpLocks/>
            <a:stCxn id="9" idx="2"/>
            <a:endCxn id="38" idx="0"/>
          </p:cNvCxnSpPr>
          <p:nvPr/>
        </p:nvCxnSpPr>
        <p:spPr>
          <a:xfrm>
            <a:off x="2195736" y="3132299"/>
            <a:ext cx="0" cy="7654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844E8A8-E68E-C645-9A1A-D8B38E1C0F74}"/>
              </a:ext>
            </a:extLst>
          </p:cNvPr>
          <p:cNvSpPr/>
          <p:nvPr/>
        </p:nvSpPr>
        <p:spPr>
          <a:xfrm>
            <a:off x="2070307" y="2973256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5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9F1DDD-BCB1-6745-AEAD-746618DB36FF}"/>
              </a:ext>
            </a:extLst>
          </p:cNvPr>
          <p:cNvSpPr/>
          <p:nvPr/>
        </p:nvSpPr>
        <p:spPr>
          <a:xfrm>
            <a:off x="2189835" y="3363903"/>
            <a:ext cx="6735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Save file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2376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8"/>
            <a:ext cx="2088232" cy="158632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>
            <a:off x="3239852" y="1626816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3116666" y="150620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499120" y="1647798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Get download URL</a:t>
            </a:r>
            <a:endParaRPr lang="en-US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4002B6-8DF4-F449-B115-1D5A691F4D6D}"/>
              </a:ext>
            </a:extLst>
          </p:cNvPr>
          <p:cNvCxnSpPr>
            <a:cxnSpLocks/>
          </p:cNvCxnSpPr>
          <p:nvPr/>
        </p:nvCxnSpPr>
        <p:spPr>
          <a:xfrm flipH="1">
            <a:off x="3215120" y="1894019"/>
            <a:ext cx="37207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D73F8D-1A87-774E-9E3A-FBF6EE5710BB}"/>
              </a:ext>
            </a:extLst>
          </p:cNvPr>
          <p:cNvSpPr/>
          <p:nvPr/>
        </p:nvSpPr>
        <p:spPr>
          <a:xfrm>
            <a:off x="4872110" y="1924951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URL</a:t>
            </a:r>
            <a:endParaRPr lang="en-US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D5B5E5-6AC7-EC45-B4A9-2AD68EFCB30A}"/>
              </a:ext>
            </a:extLst>
          </p:cNvPr>
          <p:cNvCxnSpPr>
            <a:cxnSpLocks/>
          </p:cNvCxnSpPr>
          <p:nvPr/>
        </p:nvCxnSpPr>
        <p:spPr>
          <a:xfrm>
            <a:off x="3239852" y="2211710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C32CF4-6F8C-774B-B05C-CE55883019A5}"/>
              </a:ext>
            </a:extLst>
          </p:cNvPr>
          <p:cNvSpPr/>
          <p:nvPr/>
        </p:nvSpPr>
        <p:spPr>
          <a:xfrm>
            <a:off x="4223626" y="2232845"/>
            <a:ext cx="17284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file with URL</a:t>
            </a:r>
            <a:endParaRPr lang="en-US" sz="1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0AF38A-B7CD-2149-993B-CDEBD03D43B0}"/>
              </a:ext>
            </a:extLst>
          </p:cNvPr>
          <p:cNvCxnSpPr>
            <a:cxnSpLocks/>
          </p:cNvCxnSpPr>
          <p:nvPr/>
        </p:nvCxnSpPr>
        <p:spPr>
          <a:xfrm flipH="1">
            <a:off x="3239851" y="2517990"/>
            <a:ext cx="3696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F06220-1E82-2743-80D3-6E7F91810B48}"/>
              </a:ext>
            </a:extLst>
          </p:cNvPr>
          <p:cNvSpPr/>
          <p:nvPr/>
        </p:nvSpPr>
        <p:spPr>
          <a:xfrm>
            <a:off x="4909552" y="2579664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</a:t>
            </a:r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46EC3F-F0E4-E548-8A71-2D4495C60D48}"/>
              </a:ext>
            </a:extLst>
          </p:cNvPr>
          <p:cNvSpPr/>
          <p:nvPr/>
        </p:nvSpPr>
        <p:spPr>
          <a:xfrm>
            <a:off x="6741881" y="1770834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2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7E9326-78D9-F740-9A93-AFE4A7EA2E19}"/>
              </a:ext>
            </a:extLst>
          </p:cNvPr>
          <p:cNvSpPr/>
          <p:nvPr/>
        </p:nvSpPr>
        <p:spPr>
          <a:xfrm>
            <a:off x="3116665" y="2088525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3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245B37-B422-FB42-9E5C-F56AA8010DE2}"/>
              </a:ext>
            </a:extLst>
          </p:cNvPr>
          <p:cNvSpPr/>
          <p:nvPr/>
        </p:nvSpPr>
        <p:spPr>
          <a:xfrm>
            <a:off x="1151621" y="156363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1</a:t>
            </a:r>
          </a:p>
        </p:txBody>
      </p:sp>
      <p:pic>
        <p:nvPicPr>
          <p:cNvPr id="4100" name="Picture 4" descr="Athleta Gymnastics - Photo Gallery">
            <a:extLst>
              <a:ext uri="{FF2B5EF4-FFF2-40B4-BE49-F238E27FC236}">
                <a16:creationId xmlns:a16="http://schemas.microsoft.com/office/drawing/2014/main" id="{8900155F-6E7E-EC44-9D07-049E4C58C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3" y="160913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320E241-D2C1-8D44-BE66-8ADC285509D7}"/>
              </a:ext>
            </a:extLst>
          </p:cNvPr>
          <p:cNvSpPr/>
          <p:nvPr/>
        </p:nvSpPr>
        <p:spPr>
          <a:xfrm>
            <a:off x="1149377" y="2106869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2</a:t>
            </a:r>
          </a:p>
        </p:txBody>
      </p:sp>
      <p:pic>
        <p:nvPicPr>
          <p:cNvPr id="31" name="Picture 4" descr="Athleta Gymnastics - Photo Gallery">
            <a:extLst>
              <a:ext uri="{FF2B5EF4-FFF2-40B4-BE49-F238E27FC236}">
                <a16:creationId xmlns:a16="http://schemas.microsoft.com/office/drawing/2014/main" id="{182F2857-9BEA-BB4A-81B2-E58EA603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819" y="2152369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CE3D217-8793-9241-970F-1669061B55B0}"/>
              </a:ext>
            </a:extLst>
          </p:cNvPr>
          <p:cNvSpPr/>
          <p:nvPr/>
        </p:nvSpPr>
        <p:spPr>
          <a:xfrm>
            <a:off x="1145720" y="264288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3</a:t>
            </a:r>
          </a:p>
        </p:txBody>
      </p:sp>
      <p:pic>
        <p:nvPicPr>
          <p:cNvPr id="33" name="Picture 4" descr="Athleta Gymnastics - Photo Gallery">
            <a:extLst>
              <a:ext uri="{FF2B5EF4-FFF2-40B4-BE49-F238E27FC236}">
                <a16:creationId xmlns:a16="http://schemas.microsoft.com/office/drawing/2014/main" id="{1FE6BDFF-C03F-684F-A52D-36DDFD4B1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62" y="268838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43B41-F585-4947-BF87-1A72BC6A829C}"/>
              </a:ext>
            </a:extLst>
          </p:cNvPr>
          <p:cNvCxnSpPr/>
          <p:nvPr/>
        </p:nvCxnSpPr>
        <p:spPr>
          <a:xfrm>
            <a:off x="683568" y="1506209"/>
            <a:ext cx="0" cy="270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A226A7-112D-F447-8EA8-8C60AB082E8D}"/>
              </a:ext>
            </a:extLst>
          </p:cNvPr>
          <p:cNvSpPr/>
          <p:nvPr/>
        </p:nvSpPr>
        <p:spPr>
          <a:xfrm rot="16200000">
            <a:off x="-325650" y="2645864"/>
            <a:ext cx="1669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Elementos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visibles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EB052B-7EAF-0B46-A50F-92E8F7D22A22}"/>
              </a:ext>
            </a:extLst>
          </p:cNvPr>
          <p:cNvSpPr/>
          <p:nvPr/>
        </p:nvSpPr>
        <p:spPr>
          <a:xfrm>
            <a:off x="1151620" y="3897711"/>
            <a:ext cx="2088232" cy="708266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Caché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339CF3-DCFD-5D48-BFA9-7D33E6BBFCBB}"/>
              </a:ext>
            </a:extLst>
          </p:cNvPr>
          <p:cNvSpPr txBox="1"/>
          <p:nvPr/>
        </p:nvSpPr>
        <p:spPr>
          <a:xfrm>
            <a:off x="3923928" y="3795886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Luego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descargar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archivos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vez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puede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sacar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caché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lugar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>
                <a:solidFill>
                  <a:schemeClr val="tx1"/>
                </a:solidFill>
              </a:rPr>
              <a:t>volver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bajarlas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1322F7B-9A48-8B4F-B74D-699835CAD237}"/>
              </a:ext>
            </a:extLst>
          </p:cNvPr>
          <p:cNvCxnSpPr>
            <a:cxnSpLocks/>
            <a:stCxn id="9" idx="2"/>
            <a:endCxn id="38" idx="0"/>
          </p:cNvCxnSpPr>
          <p:nvPr/>
        </p:nvCxnSpPr>
        <p:spPr>
          <a:xfrm>
            <a:off x="2195736" y="3132299"/>
            <a:ext cx="0" cy="7654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844E8A8-E68E-C645-9A1A-D8B38E1C0F74}"/>
              </a:ext>
            </a:extLst>
          </p:cNvPr>
          <p:cNvSpPr/>
          <p:nvPr/>
        </p:nvSpPr>
        <p:spPr>
          <a:xfrm>
            <a:off x="2070307" y="2973256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5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9F1DDD-BCB1-6745-AEAD-746618DB36FF}"/>
              </a:ext>
            </a:extLst>
          </p:cNvPr>
          <p:cNvSpPr/>
          <p:nvPr/>
        </p:nvSpPr>
        <p:spPr>
          <a:xfrm>
            <a:off x="2189835" y="3363903"/>
            <a:ext cx="6735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Save file</a:t>
            </a:r>
            <a:endParaRPr lang="en-US" sz="10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DEE0DB1-4D71-1C4C-A80B-6AE27FB16A38}"/>
              </a:ext>
            </a:extLst>
          </p:cNvPr>
          <p:cNvSpPr/>
          <p:nvPr/>
        </p:nvSpPr>
        <p:spPr>
          <a:xfrm>
            <a:off x="1166633" y="1580251"/>
            <a:ext cx="446781" cy="446781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B705530-C150-A44F-9D27-D72272636EBD}"/>
              </a:ext>
            </a:extLst>
          </p:cNvPr>
          <p:cNvSpPr/>
          <p:nvPr/>
        </p:nvSpPr>
        <p:spPr>
          <a:xfrm>
            <a:off x="1166633" y="2106606"/>
            <a:ext cx="446781" cy="446781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E597DCA-3F2D-2341-8C0B-060518925AD1}"/>
              </a:ext>
            </a:extLst>
          </p:cNvPr>
          <p:cNvSpPr/>
          <p:nvPr/>
        </p:nvSpPr>
        <p:spPr>
          <a:xfrm>
            <a:off x="1161375" y="2657878"/>
            <a:ext cx="446781" cy="446781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DC013D35-F758-154A-B64F-3B602762F31E}"/>
              </a:ext>
            </a:extLst>
          </p:cNvPr>
          <p:cNvCxnSpPr>
            <a:stCxn id="38" idx="1"/>
            <a:endCxn id="33" idx="1"/>
          </p:cNvCxnSpPr>
          <p:nvPr/>
        </p:nvCxnSpPr>
        <p:spPr>
          <a:xfrm rot="10800000" flipH="1">
            <a:off x="1151620" y="2879286"/>
            <a:ext cx="49542" cy="1372559"/>
          </a:xfrm>
          <a:prstGeom prst="bentConnector3">
            <a:avLst>
              <a:gd name="adj1" fmla="val -276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BCD0157C-B424-0540-937E-E5CDA27A250A}"/>
              </a:ext>
            </a:extLst>
          </p:cNvPr>
          <p:cNvCxnSpPr>
            <a:cxnSpLocks/>
            <a:stCxn id="38" idx="1"/>
            <a:endCxn id="46" idx="2"/>
          </p:cNvCxnSpPr>
          <p:nvPr/>
        </p:nvCxnSpPr>
        <p:spPr>
          <a:xfrm rot="10800000" flipH="1">
            <a:off x="1151619" y="2329998"/>
            <a:ext cx="15013" cy="1921847"/>
          </a:xfrm>
          <a:prstGeom prst="bentConnector3">
            <a:avLst>
              <a:gd name="adj1" fmla="val -877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3EFAF007-9F9C-B145-9AF0-2056C79BC019}"/>
              </a:ext>
            </a:extLst>
          </p:cNvPr>
          <p:cNvCxnSpPr>
            <a:cxnSpLocks/>
            <a:stCxn id="38" idx="1"/>
            <a:endCxn id="28" idx="2"/>
          </p:cNvCxnSpPr>
          <p:nvPr/>
        </p:nvCxnSpPr>
        <p:spPr>
          <a:xfrm rot="10800000" flipH="1">
            <a:off x="1151619" y="1803642"/>
            <a:ext cx="15013" cy="2448202"/>
          </a:xfrm>
          <a:prstGeom prst="bentConnector3">
            <a:avLst>
              <a:gd name="adj1" fmla="val -9136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15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Storage</a:t>
            </a:r>
          </a:p>
        </p:txBody>
      </p:sp>
      <p:pic>
        <p:nvPicPr>
          <p:cNvPr id="2050" name="Picture 2" descr="Master-en-programacion-de-aplicaciones-con-JavaScript-y-Node ...">
            <a:extLst>
              <a:ext uri="{FF2B5EF4-FFF2-40B4-BE49-F238E27FC236}">
                <a16:creationId xmlns:a16="http://schemas.microsoft.com/office/drawing/2014/main" id="{50DED90F-30A0-A64B-8DB2-ACBE802D8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635646"/>
            <a:ext cx="4736525" cy="2664296"/>
          </a:xfrm>
          <a:prstGeom prst="rect">
            <a:avLst/>
          </a:prstGeom>
          <a:noFill/>
          <a:effectLst>
            <a:outerShdw blurRad="152400" dist="152400" dir="5400000" sx="104000" sy="104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071F55-5B69-1045-89D0-37DFE592AFD5}"/>
              </a:ext>
            </a:extLst>
          </p:cNvPr>
          <p:cNvSpPr txBox="1"/>
          <p:nvPr/>
        </p:nvSpPr>
        <p:spPr>
          <a:xfrm>
            <a:off x="395536" y="1923678"/>
            <a:ext cx="3384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Firebase storage </a:t>
            </a:r>
            <a:r>
              <a:rPr lang="en-US" dirty="0" err="1">
                <a:solidFill>
                  <a:schemeClr val="tx1"/>
                </a:solidFill>
              </a:rPr>
              <a:t>es</a:t>
            </a:r>
            <a:r>
              <a:rPr lang="en-US" dirty="0">
                <a:solidFill>
                  <a:schemeClr val="tx1"/>
                </a:solidFill>
              </a:rPr>
              <a:t> un bucket que </a:t>
            </a:r>
            <a:r>
              <a:rPr lang="en-US" dirty="0" err="1">
                <a:solidFill>
                  <a:schemeClr val="tx1"/>
                </a:solidFill>
              </a:rPr>
              <a:t>permite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almacenar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archivos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nube</a:t>
            </a:r>
            <a:r>
              <a:rPr lang="en-US" dirty="0">
                <a:solidFill>
                  <a:schemeClr val="tx1"/>
                </a:solidFill>
              </a:rPr>
              <a:t> (Google Cloud).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Asímismo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permite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descarga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archivos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como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fotos</a:t>
            </a:r>
            <a:r>
              <a:rPr lang="en-US" dirty="0">
                <a:solidFill>
                  <a:schemeClr val="tx1"/>
                </a:solidFill>
              </a:rPr>
              <a:t> o videos para la </a:t>
            </a:r>
            <a:r>
              <a:rPr lang="en-US" dirty="0" err="1">
                <a:solidFill>
                  <a:schemeClr val="tx1"/>
                </a:solidFill>
              </a:rPr>
              <a:t>visualización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las </a:t>
            </a:r>
            <a:r>
              <a:rPr lang="en-US" dirty="0" err="1">
                <a:solidFill>
                  <a:schemeClr val="tx1"/>
                </a:solidFill>
              </a:rPr>
              <a:t>aplicaciones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móviles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43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48B4-B98E-BC42-B5A3-6D23FE8B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FIREBASE STORAGE</a:t>
            </a:r>
            <a:endParaRPr lang="en-US" dirty="0"/>
          </a:p>
        </p:txBody>
      </p:sp>
      <p:pic>
        <p:nvPicPr>
          <p:cNvPr id="4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4B051F84-DDF2-2D47-B320-F7AE6C7EA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414337" y="811435"/>
            <a:ext cx="408623" cy="49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orld map PNG images free download">
            <a:extLst>
              <a:ext uri="{FF2B5EF4-FFF2-40B4-BE49-F238E27FC236}">
                <a16:creationId xmlns:a16="http://schemas.microsoft.com/office/drawing/2014/main" id="{EC220B99-C533-FE4E-9C36-DE30E08AE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0"/>
            <a:ext cx="9144000" cy="480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D21E09F-944D-E54D-963C-894A6A6D2F3A}"/>
              </a:ext>
            </a:extLst>
          </p:cNvPr>
          <p:cNvSpPr/>
          <p:nvPr/>
        </p:nvSpPr>
        <p:spPr>
          <a:xfrm>
            <a:off x="2195736" y="199568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E8FBC0-AA1B-EF42-9A66-29AF25577BFD}"/>
              </a:ext>
            </a:extLst>
          </p:cNvPr>
          <p:cNvSpPr/>
          <p:nvPr/>
        </p:nvSpPr>
        <p:spPr>
          <a:xfrm>
            <a:off x="2339752" y="177966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A4EEEEE-8487-F343-91F6-B20528D757A2}"/>
              </a:ext>
            </a:extLst>
          </p:cNvPr>
          <p:cNvSpPr/>
          <p:nvPr/>
        </p:nvSpPr>
        <p:spPr>
          <a:xfrm>
            <a:off x="2407216" y="146933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A12639C-85E1-4344-B68C-AC90CE94CDA6}"/>
              </a:ext>
            </a:extLst>
          </p:cNvPr>
          <p:cNvSpPr/>
          <p:nvPr/>
        </p:nvSpPr>
        <p:spPr>
          <a:xfrm>
            <a:off x="2234144" y="156363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A1BBAEB-26E6-2B43-9E73-A56D14345F01}"/>
              </a:ext>
            </a:extLst>
          </p:cNvPr>
          <p:cNvSpPr/>
          <p:nvPr/>
        </p:nvSpPr>
        <p:spPr>
          <a:xfrm>
            <a:off x="1880100" y="163564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6178CE7-7CFC-2D4E-8BE1-2D93240D30B4}"/>
              </a:ext>
            </a:extLst>
          </p:cNvPr>
          <p:cNvSpPr/>
          <p:nvPr/>
        </p:nvSpPr>
        <p:spPr>
          <a:xfrm>
            <a:off x="1331640" y="198896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23B9EF2-CB1D-9246-AA90-D12CF60E83AE}"/>
              </a:ext>
            </a:extLst>
          </p:cNvPr>
          <p:cNvSpPr/>
          <p:nvPr/>
        </p:nvSpPr>
        <p:spPr>
          <a:xfrm>
            <a:off x="1564464" y="17110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69628C5-6088-AD49-8584-C15ED953EFC9}"/>
              </a:ext>
            </a:extLst>
          </p:cNvPr>
          <p:cNvSpPr/>
          <p:nvPr/>
        </p:nvSpPr>
        <p:spPr>
          <a:xfrm>
            <a:off x="1475656" y="18787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01F00D6-64E5-F34B-AFFA-3DFB25A1CA7B}"/>
              </a:ext>
            </a:extLst>
          </p:cNvPr>
          <p:cNvSpPr/>
          <p:nvPr/>
        </p:nvSpPr>
        <p:spPr>
          <a:xfrm>
            <a:off x="1158072" y="160154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FA94114-5A4C-5042-ABF6-A4D240F698B3}"/>
              </a:ext>
            </a:extLst>
          </p:cNvPr>
          <p:cNvSpPr/>
          <p:nvPr/>
        </p:nvSpPr>
        <p:spPr>
          <a:xfrm>
            <a:off x="3059832" y="365187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D113729-D7F3-BD46-A138-7BB3E799F449}"/>
              </a:ext>
            </a:extLst>
          </p:cNvPr>
          <p:cNvSpPr/>
          <p:nvPr/>
        </p:nvSpPr>
        <p:spPr>
          <a:xfrm>
            <a:off x="4450844" y="105722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2ABF81A-1CA3-8C44-BE76-DC5D90857670}"/>
              </a:ext>
            </a:extLst>
          </p:cNvPr>
          <p:cNvSpPr/>
          <p:nvPr/>
        </p:nvSpPr>
        <p:spPr>
          <a:xfrm>
            <a:off x="4488982" y="133680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DAB1EEE-A800-0344-B2BD-353D9773543A}"/>
              </a:ext>
            </a:extLst>
          </p:cNvPr>
          <p:cNvSpPr/>
          <p:nvPr/>
        </p:nvSpPr>
        <p:spPr>
          <a:xfrm>
            <a:off x="4469369" y="157440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9DFF583-075E-E34F-8406-AFD1E295B076}"/>
              </a:ext>
            </a:extLst>
          </p:cNvPr>
          <p:cNvSpPr/>
          <p:nvPr/>
        </p:nvSpPr>
        <p:spPr>
          <a:xfrm>
            <a:off x="4283968" y="133794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0087397-B1FB-514A-9082-F2CD733010F2}"/>
              </a:ext>
            </a:extLst>
          </p:cNvPr>
          <p:cNvSpPr/>
          <p:nvPr/>
        </p:nvSpPr>
        <p:spPr>
          <a:xfrm>
            <a:off x="4037445" y="120124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DC348DA-5625-9547-B017-AE0EF1CC79EF}"/>
              </a:ext>
            </a:extLst>
          </p:cNvPr>
          <p:cNvSpPr/>
          <p:nvPr/>
        </p:nvSpPr>
        <p:spPr>
          <a:xfrm>
            <a:off x="4932040" y="81143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C05DA11-3784-FC42-B897-0B74B2F9E461}"/>
              </a:ext>
            </a:extLst>
          </p:cNvPr>
          <p:cNvSpPr/>
          <p:nvPr/>
        </p:nvSpPr>
        <p:spPr>
          <a:xfrm>
            <a:off x="4930588" y="130302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C49E272-D922-AF43-AA61-B2A7DB8FA8E3}"/>
              </a:ext>
            </a:extLst>
          </p:cNvPr>
          <p:cNvSpPr/>
          <p:nvPr/>
        </p:nvSpPr>
        <p:spPr>
          <a:xfrm>
            <a:off x="5541531" y="213970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0004785-FB55-6747-866A-3C6831559587}"/>
              </a:ext>
            </a:extLst>
          </p:cNvPr>
          <p:cNvSpPr/>
          <p:nvPr/>
        </p:nvSpPr>
        <p:spPr>
          <a:xfrm>
            <a:off x="6084168" y="235572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F281707-DE31-8745-AA28-3877CB2DFD9A}"/>
              </a:ext>
            </a:extLst>
          </p:cNvPr>
          <p:cNvSpPr/>
          <p:nvPr/>
        </p:nvSpPr>
        <p:spPr>
          <a:xfrm>
            <a:off x="6217412" y="202274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C2BF5A-E0B1-8848-909B-8DECBA5FB7C6}"/>
              </a:ext>
            </a:extLst>
          </p:cNvPr>
          <p:cNvSpPr/>
          <p:nvPr/>
        </p:nvSpPr>
        <p:spPr>
          <a:xfrm>
            <a:off x="6876256" y="228371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2A7F2E0-A6CF-4D4B-88E2-0BF385B87A50}"/>
              </a:ext>
            </a:extLst>
          </p:cNvPr>
          <p:cNvSpPr/>
          <p:nvPr/>
        </p:nvSpPr>
        <p:spPr>
          <a:xfrm>
            <a:off x="7146032" y="221530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3B7294C-6440-9D47-8FA8-AF636C9467AB}"/>
              </a:ext>
            </a:extLst>
          </p:cNvPr>
          <p:cNvSpPr/>
          <p:nvPr/>
        </p:nvSpPr>
        <p:spPr>
          <a:xfrm>
            <a:off x="7452320" y="174556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360E0AF-BF52-5440-B5AA-80B5FB3A3E9F}"/>
              </a:ext>
            </a:extLst>
          </p:cNvPr>
          <p:cNvSpPr/>
          <p:nvPr/>
        </p:nvSpPr>
        <p:spPr>
          <a:xfrm>
            <a:off x="7608698" y="19507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A9D7075-72F1-7542-8573-7081CC41C871}"/>
              </a:ext>
            </a:extLst>
          </p:cNvPr>
          <p:cNvSpPr/>
          <p:nvPr/>
        </p:nvSpPr>
        <p:spPr>
          <a:xfrm>
            <a:off x="7767956" y="179817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5CE7D42-8510-DF46-B58A-A4CFDB2E2704}"/>
              </a:ext>
            </a:extLst>
          </p:cNvPr>
          <p:cNvSpPr/>
          <p:nvPr/>
        </p:nvSpPr>
        <p:spPr>
          <a:xfrm>
            <a:off x="6827621" y="278777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DB47CF7-B01B-8248-915E-1AA993A9BBAF}"/>
              </a:ext>
            </a:extLst>
          </p:cNvPr>
          <p:cNvSpPr/>
          <p:nvPr/>
        </p:nvSpPr>
        <p:spPr>
          <a:xfrm>
            <a:off x="6966339" y="314781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4F5F93-0B04-2740-8703-3169D0C16329}"/>
              </a:ext>
            </a:extLst>
          </p:cNvPr>
          <p:cNvSpPr/>
          <p:nvPr/>
        </p:nvSpPr>
        <p:spPr>
          <a:xfrm>
            <a:off x="8028384" y="393990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FA1394C-8722-854B-AC89-59EC61068443}"/>
              </a:ext>
            </a:extLst>
          </p:cNvPr>
          <p:cNvSpPr/>
          <p:nvPr/>
        </p:nvSpPr>
        <p:spPr>
          <a:xfrm>
            <a:off x="7839964" y="408391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E83A29-9FD0-C74A-811F-D075EDA87216}"/>
              </a:ext>
            </a:extLst>
          </p:cNvPr>
          <p:cNvSpPr txBox="1"/>
          <p:nvPr/>
        </p:nvSpPr>
        <p:spPr>
          <a:xfrm>
            <a:off x="179512" y="2787774"/>
            <a:ext cx="2088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La </a:t>
            </a:r>
            <a:r>
              <a:rPr lang="en-US" dirty="0" err="1">
                <a:solidFill>
                  <a:schemeClr val="tx1"/>
                </a:solidFill>
              </a:rPr>
              <a:t>selección</a:t>
            </a:r>
            <a:r>
              <a:rPr lang="en-US" dirty="0">
                <a:solidFill>
                  <a:schemeClr val="tx1"/>
                </a:solidFill>
              </a:rPr>
              <a:t> de la zona </a:t>
            </a:r>
            <a:r>
              <a:rPr lang="en-US" dirty="0" err="1">
                <a:solidFill>
                  <a:schemeClr val="tx1"/>
                </a:solidFill>
              </a:rPr>
              <a:t>geográfica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debe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seleccionada</a:t>
            </a:r>
            <a:r>
              <a:rPr lang="en-US" dirty="0">
                <a:solidFill>
                  <a:schemeClr val="tx1"/>
                </a:solidFill>
              </a:rPr>
              <a:t> bajo el </a:t>
            </a:r>
            <a:r>
              <a:rPr lang="en-US" dirty="0" err="1">
                <a:solidFill>
                  <a:schemeClr val="tx1"/>
                </a:solidFill>
              </a:rPr>
              <a:t>criterio</a:t>
            </a:r>
            <a:r>
              <a:rPr lang="en-US" dirty="0">
                <a:solidFill>
                  <a:schemeClr val="tx1"/>
                </a:solidFill>
              </a:rPr>
              <a:t> del RTT.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 </a:t>
            </a:r>
            <a:r>
              <a:rPr lang="en-US" dirty="0" err="1">
                <a:solidFill>
                  <a:schemeClr val="tx1"/>
                </a:solidFill>
              </a:rPr>
              <a:t>servidor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más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cercano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ofrece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menor</a:t>
            </a:r>
            <a:r>
              <a:rPr lang="en-US" dirty="0">
                <a:solidFill>
                  <a:schemeClr val="tx1"/>
                </a:solidFill>
              </a:rPr>
              <a:t> RTT.</a:t>
            </a:r>
          </a:p>
        </p:txBody>
      </p:sp>
    </p:spTree>
    <p:extLst>
      <p:ext uri="{BB962C8B-B14F-4D97-AF65-F5344CB8AC3E}">
        <p14:creationId xmlns:p14="http://schemas.microsoft.com/office/powerpoint/2010/main" val="182067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Firebase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Storage y </a:t>
            </a:r>
            <a:r>
              <a:rPr lang="en-US" dirty="0" err="1">
                <a:cs typeface="Calibri Light"/>
              </a:rPr>
              <a:t>reglas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4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y </a:t>
            </a:r>
            <a:r>
              <a:rPr lang="en-US" dirty="0" err="1"/>
              <a:t>reglas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1687C-766E-7440-84F1-0735CC8E8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419622"/>
            <a:ext cx="3096344" cy="3017520"/>
          </a:xfrm>
        </p:spPr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administrador</a:t>
            </a:r>
            <a:r>
              <a:rPr lang="en-US" dirty="0"/>
              <a:t> del Proyecto firebase define </a:t>
            </a:r>
            <a:r>
              <a:rPr lang="en-US" dirty="0" err="1"/>
              <a:t>reglas</a:t>
            </a:r>
            <a:r>
              <a:rPr lang="en-US" dirty="0"/>
              <a:t> de </a:t>
            </a:r>
            <a:r>
              <a:rPr lang="en-US" dirty="0" err="1"/>
              <a:t>seguridad</a:t>
            </a:r>
            <a:r>
              <a:rPr lang="en-US" dirty="0"/>
              <a:t> para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quién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subir</a:t>
            </a:r>
            <a:r>
              <a:rPr lang="en-US" dirty="0"/>
              <a:t> y </a:t>
            </a:r>
            <a:r>
              <a:rPr lang="en-US" dirty="0" err="1"/>
              <a:t>bajar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Las </a:t>
            </a:r>
            <a:r>
              <a:rPr lang="en-US" dirty="0" err="1"/>
              <a:t>reglas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defecto</a:t>
            </a:r>
            <a:r>
              <a:rPr lang="en-US" dirty="0"/>
              <a:t> son las que </a:t>
            </a:r>
            <a:r>
              <a:rPr lang="en-US" dirty="0" err="1"/>
              <a:t>aparecen</a:t>
            </a:r>
            <a:r>
              <a:rPr lang="en-US" dirty="0"/>
              <a:t> a la </a:t>
            </a:r>
            <a:r>
              <a:rPr lang="en-US" dirty="0" err="1"/>
              <a:t>derecha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Cargas</a:t>
            </a:r>
            <a:r>
              <a:rPr lang="en-US" dirty="0"/>
              <a:t> (write) y </a:t>
            </a:r>
            <a:r>
              <a:rPr lang="en-US" dirty="0" err="1"/>
              <a:t>descargas</a:t>
            </a:r>
            <a:r>
              <a:rPr lang="en-US" dirty="0"/>
              <a:t> (read) solo se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el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b="1" dirty="0"/>
              <a:t>request </a:t>
            </a:r>
            <a:r>
              <a:rPr lang="en-US" dirty="0" err="1"/>
              <a:t>autenticados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A24EE-E2A1-7F48-B13E-548D52915C88}"/>
              </a:ext>
            </a:extLst>
          </p:cNvPr>
          <p:cNvSpPr/>
          <p:nvPr/>
        </p:nvSpPr>
        <p:spPr>
          <a:xfrm>
            <a:off x="3779912" y="1635646"/>
            <a:ext cx="5040560" cy="1600438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firebase.storage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match /b/{bucket}/o {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match /{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allPaths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=**} {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allow read, write: if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request.auth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null;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}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644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y </a:t>
            </a:r>
            <a:r>
              <a:rPr lang="en-US" dirty="0" err="1"/>
              <a:t>reglas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1687C-766E-7440-84F1-0735CC8E8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419622"/>
            <a:ext cx="3096344" cy="3017520"/>
          </a:xfrm>
        </p:spPr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administrador</a:t>
            </a:r>
            <a:r>
              <a:rPr lang="en-US" dirty="0"/>
              <a:t> del Proyecto firebase define </a:t>
            </a:r>
            <a:r>
              <a:rPr lang="en-US" dirty="0" err="1"/>
              <a:t>reglas</a:t>
            </a:r>
            <a:r>
              <a:rPr lang="en-US" dirty="0"/>
              <a:t> de </a:t>
            </a:r>
            <a:r>
              <a:rPr lang="en-US" dirty="0" err="1"/>
              <a:t>seguridad</a:t>
            </a:r>
            <a:r>
              <a:rPr lang="en-US" dirty="0"/>
              <a:t> para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quién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subir</a:t>
            </a:r>
            <a:r>
              <a:rPr lang="en-US" dirty="0"/>
              <a:t> y </a:t>
            </a:r>
            <a:r>
              <a:rPr lang="en-US" dirty="0" err="1"/>
              <a:t>bajar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Las </a:t>
            </a:r>
            <a:r>
              <a:rPr lang="en-US" dirty="0" err="1"/>
              <a:t>reglas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defecto</a:t>
            </a:r>
            <a:r>
              <a:rPr lang="en-US" dirty="0"/>
              <a:t> son las que </a:t>
            </a:r>
            <a:r>
              <a:rPr lang="en-US" dirty="0" err="1"/>
              <a:t>aparecen</a:t>
            </a:r>
            <a:r>
              <a:rPr lang="en-US" dirty="0"/>
              <a:t> a la </a:t>
            </a:r>
            <a:r>
              <a:rPr lang="en-US" dirty="0" err="1"/>
              <a:t>derecha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Cargas</a:t>
            </a:r>
            <a:r>
              <a:rPr lang="en-US" dirty="0"/>
              <a:t> (write) y </a:t>
            </a:r>
            <a:r>
              <a:rPr lang="en-US" dirty="0" err="1"/>
              <a:t>descargas</a:t>
            </a:r>
            <a:r>
              <a:rPr lang="en-US" dirty="0"/>
              <a:t> (read) solo se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el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b="1" dirty="0"/>
              <a:t>request </a:t>
            </a:r>
            <a:r>
              <a:rPr lang="en-US" dirty="0" err="1"/>
              <a:t>autenticados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A24EE-E2A1-7F48-B13E-548D52915C88}"/>
              </a:ext>
            </a:extLst>
          </p:cNvPr>
          <p:cNvSpPr/>
          <p:nvPr/>
        </p:nvSpPr>
        <p:spPr>
          <a:xfrm>
            <a:off x="3779912" y="1635646"/>
            <a:ext cx="5040560" cy="1600438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firebase.storage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match /b/{bucket}/o {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match /{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allPaths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=**} {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allow read, write: if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request.auth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null;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}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58DC06-B3A8-5740-94D6-1AC6AB8D0400}"/>
              </a:ext>
            </a:extLst>
          </p:cNvPr>
          <p:cNvSpPr/>
          <p:nvPr/>
        </p:nvSpPr>
        <p:spPr>
          <a:xfrm>
            <a:off x="4499992" y="2571750"/>
            <a:ext cx="4104456" cy="1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4AADC537-F704-5342-946F-D8C8E226440A}"/>
              </a:ext>
            </a:extLst>
          </p:cNvPr>
          <p:cNvCxnSpPr>
            <a:endCxn id="5" idx="2"/>
          </p:cNvCxnSpPr>
          <p:nvPr/>
        </p:nvCxnSpPr>
        <p:spPr>
          <a:xfrm flipV="1">
            <a:off x="3491880" y="2589750"/>
            <a:ext cx="3060340" cy="12061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6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Firebase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Android y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7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1DE7B1-7EF3-2A4C-9107-50771255CFF1}"/>
              </a:ext>
            </a:extLst>
          </p:cNvPr>
          <p:cNvSpPr/>
          <p:nvPr/>
        </p:nvSpPr>
        <p:spPr>
          <a:xfrm>
            <a:off x="1151620" y="3579862"/>
            <a:ext cx="2088232" cy="936104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System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Multimedia Content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8"/>
            <a:ext cx="2088232" cy="11697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Android App</a:t>
            </a:r>
          </a:p>
        </p:txBody>
      </p:sp>
      <p:pic>
        <p:nvPicPr>
          <p:cNvPr id="10" name="Picture 4" descr="Logo de Android: la historia y el significado del logotipo, la ...">
            <a:extLst>
              <a:ext uri="{FF2B5EF4-FFF2-40B4-BE49-F238E27FC236}">
                <a16:creationId xmlns:a16="http://schemas.microsoft.com/office/drawing/2014/main" id="{F140C137-B329-C249-818A-01B537A8F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06" y="1570258"/>
            <a:ext cx="149965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8EF11E-673E-AD45-81B1-E7D2BC642CBC}"/>
              </a:ext>
            </a:extLst>
          </p:cNvPr>
          <p:cNvCxnSpPr>
            <a:stCxn id="5" idx="0"/>
            <a:endCxn id="9" idx="2"/>
          </p:cNvCxnSpPr>
          <p:nvPr/>
        </p:nvCxnSpPr>
        <p:spPr>
          <a:xfrm flipV="1">
            <a:off x="2195736" y="2715766"/>
            <a:ext cx="0" cy="8640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D08B70-A0C9-2847-83A4-3838FD0B77D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239852" y="2130872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</p:spTree>
    <p:extLst>
      <p:ext uri="{BB962C8B-B14F-4D97-AF65-F5344CB8AC3E}">
        <p14:creationId xmlns:p14="http://schemas.microsoft.com/office/powerpoint/2010/main" val="349099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AO-Theme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O-Theme" id="{20182190-A49B-4539-8B8D-99DAED61407D}" vid="{177BBD3A-124E-465B-8A36-CCB2FD2F6C2A}"/>
    </a:ext>
  </a:extLst>
</a:theme>
</file>

<file path=ppt/theme/theme2.xml><?xml version="1.0" encoding="utf-8"?>
<a:theme xmlns:a="http://schemas.openxmlformats.org/drawingml/2006/main" name="Office Theme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UAO-Theme</Template>
  <TotalTime>8703</TotalTime>
  <Words>1008</Words>
  <Application>Microsoft Office PowerPoint</Application>
  <PresentationFormat>Presentación en pantalla (16:9)</PresentationFormat>
  <Paragraphs>333</Paragraphs>
  <Slides>29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Trebuchet MS</vt:lpstr>
      <vt:lpstr>UAO-Theme</vt:lpstr>
      <vt:lpstr>Office Theme</vt:lpstr>
      <vt:lpstr>Aplicaciones Móviles</vt:lpstr>
      <vt:lpstr>Storage</vt:lpstr>
      <vt:lpstr>Firebase Storage</vt:lpstr>
      <vt:lpstr>FIREBASE STORAGE</vt:lpstr>
      <vt:lpstr>Storage y reglas</vt:lpstr>
      <vt:lpstr>Storage y reglas</vt:lpstr>
      <vt:lpstr>Storage y reglas</vt:lpstr>
      <vt:lpstr>Android y Storage</vt:lpstr>
      <vt:lpstr>Android y storage</vt:lpstr>
      <vt:lpstr>Android y storage</vt:lpstr>
      <vt:lpstr>Android y storage</vt:lpstr>
      <vt:lpstr>Descargar elementos</vt:lpstr>
      <vt:lpstr>Android y storage</vt:lpstr>
      <vt:lpstr>Android y storage</vt:lpstr>
      <vt:lpstr>Android y storage</vt:lpstr>
      <vt:lpstr>Android y storage</vt:lpstr>
      <vt:lpstr>Android y storage</vt:lpstr>
      <vt:lpstr>Problema de eficiencia en listas</vt:lpstr>
      <vt:lpstr>Android y storage</vt:lpstr>
      <vt:lpstr>Android y storage</vt:lpstr>
      <vt:lpstr>Android y storage</vt:lpstr>
      <vt:lpstr>Android y storage</vt:lpstr>
      <vt:lpstr>Android y storage</vt:lpstr>
      <vt:lpstr>Android y storage</vt:lpstr>
      <vt:lpstr>Android y storage</vt:lpstr>
      <vt:lpstr>Android y storage</vt:lpstr>
      <vt:lpstr>Android y storage</vt:lpstr>
      <vt:lpstr>Android y storage</vt:lpstr>
      <vt:lpstr>Android y 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Rﭑηcφη</cp:lastModifiedBy>
  <cp:revision>666</cp:revision>
  <dcterms:modified xsi:type="dcterms:W3CDTF">2020-04-20T22:10:40Z</dcterms:modified>
</cp:coreProperties>
</file>