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31"/>
  </p:normalViewPr>
  <p:slideViewPr>
    <p:cSldViewPr snapToGrid="0">
      <p:cViewPr>
        <p:scale>
          <a:sx n="96" d="100"/>
          <a:sy n="96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F35F3-3585-4862-A603-A4CCF9E4A2D3}" type="datetimeFigureOut">
              <a:rPr lang="es-CO" smtClean="0"/>
              <a:t>5/09/20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82568-B337-471F-A353-AC29419D818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629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68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BAA-7979-4517-8966-61BA85DC7F72}" type="datetimeFigureOut">
              <a:rPr lang="es-CO" smtClean="0"/>
              <a:t>5/09/20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982A-2996-4852-B672-3806382D2A86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BAA-7979-4517-8966-61BA85DC7F72}" type="datetimeFigureOut">
              <a:rPr lang="es-CO" smtClean="0"/>
              <a:t>5/09/20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982A-2996-4852-B672-3806382D2A8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583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BAA-7979-4517-8966-61BA85DC7F72}" type="datetimeFigureOut">
              <a:rPr lang="es-CO" smtClean="0"/>
              <a:t>5/09/20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982A-2996-4852-B672-3806382D2A8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400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BAA-7979-4517-8966-61BA85DC7F72}" type="datetimeFigureOut">
              <a:rPr lang="es-CO" smtClean="0"/>
              <a:t>5/09/20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982A-2996-4852-B672-3806382D2A8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00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BAA-7979-4517-8966-61BA85DC7F72}" type="datetimeFigureOut">
              <a:rPr lang="es-CO" smtClean="0"/>
              <a:t>5/09/20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982A-2996-4852-B672-3806382D2A86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2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BAA-7979-4517-8966-61BA85DC7F72}" type="datetimeFigureOut">
              <a:rPr lang="es-CO" smtClean="0"/>
              <a:t>5/09/20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982A-2996-4852-B672-3806382D2A8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67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BAA-7979-4517-8966-61BA85DC7F72}" type="datetimeFigureOut">
              <a:rPr lang="es-CO" smtClean="0"/>
              <a:t>5/09/20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982A-2996-4852-B672-3806382D2A8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31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BAA-7979-4517-8966-61BA85DC7F72}" type="datetimeFigureOut">
              <a:rPr lang="es-CO" smtClean="0"/>
              <a:t>5/09/20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982A-2996-4852-B672-3806382D2A8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00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BAA-7979-4517-8966-61BA85DC7F72}" type="datetimeFigureOut">
              <a:rPr lang="es-CO" smtClean="0"/>
              <a:t>5/09/20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982A-2996-4852-B672-3806382D2A8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458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489BAA-7979-4517-8966-61BA85DC7F72}" type="datetimeFigureOut">
              <a:rPr lang="es-CO" smtClean="0"/>
              <a:t>5/09/20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09982A-2996-4852-B672-3806382D2A8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800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BAA-7979-4517-8966-61BA85DC7F72}" type="datetimeFigureOut">
              <a:rPr lang="es-CO" smtClean="0"/>
              <a:t>5/09/20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982A-2996-4852-B672-3806382D2A8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22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489BAA-7979-4517-8966-61BA85DC7F72}" type="datetimeFigureOut">
              <a:rPr lang="es-CO" smtClean="0"/>
              <a:t>5/09/20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09982A-2996-4852-B672-3806382D2A86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588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 sz="2800" dirty="0"/>
              <a:t>RETO 1</a:t>
            </a:r>
            <a:endParaRPr sz="2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-ES" dirty="0"/>
              <a:t>FECHA DE ENTREGA</a:t>
            </a:r>
          </a:p>
          <a:p>
            <a:pPr>
              <a:spcBef>
                <a:spcPts val="0"/>
              </a:spcBef>
            </a:pPr>
            <a:r>
              <a:rPr lang="es-ES"/>
              <a:t>8 de SEPTIEMBRE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45738C-087E-BD40-AFAB-D52BD6530ABE}"/>
              </a:ext>
            </a:extLst>
          </p:cNvPr>
          <p:cNvSpPr txBox="1"/>
          <p:nvPr/>
        </p:nvSpPr>
        <p:spPr>
          <a:xfrm>
            <a:off x="1097280" y="3087756"/>
            <a:ext cx="658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Google Maps</a:t>
            </a:r>
          </a:p>
        </p:txBody>
      </p:sp>
    </p:spTree>
    <p:extLst>
      <p:ext uri="{BB962C8B-B14F-4D97-AF65-F5344CB8AC3E}">
        <p14:creationId xmlns:p14="http://schemas.microsoft.com/office/powerpoint/2010/main" val="409281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675" t="10800" r="42241" b="9400"/>
          <a:stretch/>
        </p:blipFill>
        <p:spPr>
          <a:xfrm>
            <a:off x="3475326" y="2205931"/>
            <a:ext cx="2177183" cy="3896011"/>
          </a:xfrm>
          <a:prstGeom prst="rect">
            <a:avLst/>
          </a:prstGeom>
        </p:spPr>
      </p:pic>
      <p:pic>
        <p:nvPicPr>
          <p:cNvPr id="1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60" y="1737361"/>
            <a:ext cx="2888497" cy="472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s-ES" dirty="0"/>
              <a:t>Reto 1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-16253409" y="-10522004"/>
            <a:ext cx="248769" cy="60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pic>
        <p:nvPicPr>
          <p:cNvPr id="1026" name="Picture 2" descr="Resultado de imagen para maps marker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94" y="3850512"/>
            <a:ext cx="299172" cy="4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3475325" y="5319462"/>
            <a:ext cx="2112235" cy="576064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Hueco a 200 metros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093457" y="2347220"/>
            <a:ext cx="384043" cy="384043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+</a:t>
            </a:r>
            <a:endParaRPr lang="es-CO" sz="2400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>
            <a:cxnSpLocks/>
            <a:stCxn id="16" idx="6"/>
          </p:cNvCxnSpPr>
          <p:nvPr/>
        </p:nvCxnSpPr>
        <p:spPr>
          <a:xfrm flipV="1">
            <a:off x="5477500" y="2538178"/>
            <a:ext cx="1076035" cy="10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4367808" y="2909471"/>
            <a:ext cx="220824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5376693" y="3919196"/>
            <a:ext cx="119936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5401941" y="5359356"/>
            <a:ext cx="115212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6531851" y="2360511"/>
            <a:ext cx="297633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Permite agregar nuevos huecos</a:t>
            </a:r>
            <a:endParaRPr lang="es-CO" sz="1467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531851" y="2737315"/>
            <a:ext cx="2976331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Este marcador está puesto donde se encuentre ubicado el usuario</a:t>
            </a:r>
            <a:endParaRPr lang="es-CO" sz="1467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531851" y="3719299"/>
            <a:ext cx="2976331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Estos marcadores representan a los </a:t>
            </a:r>
            <a:r>
              <a:rPr lang="es-ES" sz="1467" dirty="0" err="1"/>
              <a:t>demá</a:t>
            </a:r>
            <a:r>
              <a:rPr lang="es-ES" sz="1467" dirty="0"/>
              <a:t> usuarios</a:t>
            </a:r>
            <a:endParaRPr lang="es-CO" sz="1467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576053" y="5072097"/>
            <a:ext cx="2976331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El cajón de alerta muestra la información de hueco más cercano</a:t>
            </a:r>
            <a:endParaRPr lang="es-CO" sz="1467" dirty="0"/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maps marker png">
            <a:extLst>
              <a:ext uri="{FF2B5EF4-FFF2-40B4-BE49-F238E27FC236}">
                <a16:creationId xmlns:a16="http://schemas.microsoft.com/office/drawing/2014/main" id="{225A8EAD-CD32-4F47-B381-A7481A366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58" y="2680006"/>
            <a:ext cx="299172" cy="4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n para maps marker png">
            <a:extLst>
              <a:ext uri="{FF2B5EF4-FFF2-40B4-BE49-F238E27FC236}">
                <a16:creationId xmlns:a16="http://schemas.microsoft.com/office/drawing/2014/main" id="{216E66B1-78AD-C644-A5EF-FE22F506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964" y="4580237"/>
            <a:ext cx="299172" cy="4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n para maps marker png">
            <a:extLst>
              <a:ext uri="{FF2B5EF4-FFF2-40B4-BE49-F238E27FC236}">
                <a16:creationId xmlns:a16="http://schemas.microsoft.com/office/drawing/2014/main" id="{B0C15990-310A-9845-9FB2-F05571457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57" y="4718706"/>
            <a:ext cx="299172" cy="4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recto de flecha 28">
            <a:extLst>
              <a:ext uri="{FF2B5EF4-FFF2-40B4-BE49-F238E27FC236}">
                <a16:creationId xmlns:a16="http://schemas.microsoft.com/office/drawing/2014/main" id="{1154A2C6-891D-554E-B23A-45E73B9DB5D3}"/>
              </a:ext>
            </a:extLst>
          </p:cNvPr>
          <p:cNvCxnSpPr>
            <a:cxnSpLocks/>
          </p:cNvCxnSpPr>
          <p:nvPr/>
        </p:nvCxnSpPr>
        <p:spPr>
          <a:xfrm flipV="1">
            <a:off x="5376693" y="4079976"/>
            <a:ext cx="1199360" cy="6387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8">
            <a:extLst>
              <a:ext uri="{FF2B5EF4-FFF2-40B4-BE49-F238E27FC236}">
                <a16:creationId xmlns:a16="http://schemas.microsoft.com/office/drawing/2014/main" id="{EE2631FF-8245-4D40-8C26-E0884D67C105}"/>
              </a:ext>
            </a:extLst>
          </p:cNvPr>
          <p:cNvCxnSpPr>
            <a:cxnSpLocks/>
          </p:cNvCxnSpPr>
          <p:nvPr/>
        </p:nvCxnSpPr>
        <p:spPr>
          <a:xfrm flipV="1">
            <a:off x="3948136" y="4000507"/>
            <a:ext cx="2627917" cy="678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3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675" t="10800" r="42241" b="9400"/>
          <a:stretch/>
        </p:blipFill>
        <p:spPr>
          <a:xfrm>
            <a:off x="3475326" y="2205931"/>
            <a:ext cx="2177183" cy="3896011"/>
          </a:xfrm>
          <a:prstGeom prst="rect">
            <a:avLst/>
          </a:prstGeom>
        </p:spPr>
      </p:pic>
      <p:pic>
        <p:nvPicPr>
          <p:cNvPr id="1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60" y="1737361"/>
            <a:ext cx="2888497" cy="472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s-ES" dirty="0"/>
              <a:t>Reto 1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-16253409" y="-10522004"/>
            <a:ext cx="248769" cy="60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Rectángulo 14"/>
          <p:cNvSpPr/>
          <p:nvPr/>
        </p:nvSpPr>
        <p:spPr>
          <a:xfrm>
            <a:off x="3475325" y="5319462"/>
            <a:ext cx="2112235" cy="576064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Hueco a 200 metros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093457" y="2347220"/>
            <a:ext cx="384043" cy="384043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+</a:t>
            </a: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maps marker png">
            <a:extLst>
              <a:ext uri="{FF2B5EF4-FFF2-40B4-BE49-F238E27FC236}">
                <a16:creationId xmlns:a16="http://schemas.microsoft.com/office/drawing/2014/main" id="{225A8EAD-CD32-4F47-B381-A7481A366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58" y="2680006"/>
            <a:ext cx="299172" cy="4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n para maps marker png">
            <a:extLst>
              <a:ext uri="{FF2B5EF4-FFF2-40B4-BE49-F238E27FC236}">
                <a16:creationId xmlns:a16="http://schemas.microsoft.com/office/drawing/2014/main" id="{B0C15990-310A-9845-9FB2-F05571457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57" y="4718706"/>
            <a:ext cx="299172" cy="4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1f573, hole icon">
            <a:extLst>
              <a:ext uri="{FF2B5EF4-FFF2-40B4-BE49-F238E27FC236}">
                <a16:creationId xmlns:a16="http://schemas.microsoft.com/office/drawing/2014/main" id="{EAC06EF3-4CC1-B543-89BF-7D2AB83C8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7" y="3943822"/>
            <a:ext cx="453990" cy="45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3">
            <a:extLst>
              <a:ext uri="{FF2B5EF4-FFF2-40B4-BE49-F238E27FC236}">
                <a16:creationId xmlns:a16="http://schemas.microsoft.com/office/drawing/2014/main" id="{3736E496-4EBD-4E49-82E2-F55893F17A95}"/>
              </a:ext>
            </a:extLst>
          </p:cNvPr>
          <p:cNvSpPr txBox="1"/>
          <p:nvPr/>
        </p:nvSpPr>
        <p:spPr>
          <a:xfrm>
            <a:off x="6270710" y="4281489"/>
            <a:ext cx="297633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Mediante un diálogo podemos registrar el hueco. El dialogo muestra la posición del usuario y la dirección (</a:t>
            </a:r>
            <a:r>
              <a:rPr lang="es-ES" sz="1467" dirty="0" err="1"/>
              <a:t>Geocoder</a:t>
            </a:r>
            <a:r>
              <a:rPr lang="es-ES" sz="1467" dirty="0"/>
              <a:t>)</a:t>
            </a:r>
            <a:endParaRPr lang="es-CO" sz="1467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F1417C-EB13-764D-A0FD-A10109CA820D}"/>
              </a:ext>
            </a:extLst>
          </p:cNvPr>
          <p:cNvSpPr/>
          <p:nvPr/>
        </p:nvSpPr>
        <p:spPr>
          <a:xfrm>
            <a:off x="3712566" y="2716504"/>
            <a:ext cx="1637752" cy="2288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Agregar</a:t>
            </a:r>
            <a:r>
              <a:rPr lang="en-US" sz="1200" b="1" dirty="0">
                <a:solidFill>
                  <a:schemeClr val="bg1"/>
                </a:solidFill>
              </a:rPr>
              <a:t> un </a:t>
            </a:r>
            <a:r>
              <a:rPr lang="en-US" sz="1200" b="1" dirty="0" err="1">
                <a:solidFill>
                  <a:schemeClr val="bg1"/>
                </a:solidFill>
              </a:rPr>
              <a:t>hueco</a:t>
            </a:r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Coordenada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3.12322, -76.12353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Dirección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Cl17 # 22-19. Cali - Colombia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FB19F5-9A46-A642-94A7-3D3B3AEE93C5}"/>
              </a:ext>
            </a:extLst>
          </p:cNvPr>
          <p:cNvSpPr/>
          <p:nvPr/>
        </p:nvSpPr>
        <p:spPr>
          <a:xfrm>
            <a:off x="3970660" y="4553423"/>
            <a:ext cx="1182938" cy="31128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36" name="CuadroTexto 33">
            <a:extLst>
              <a:ext uri="{FF2B5EF4-FFF2-40B4-BE49-F238E27FC236}">
                <a16:creationId xmlns:a16="http://schemas.microsoft.com/office/drawing/2014/main" id="{DEDD939F-07D9-2B4F-9B5B-6C200E58D66B}"/>
              </a:ext>
            </a:extLst>
          </p:cNvPr>
          <p:cNvSpPr txBox="1"/>
          <p:nvPr/>
        </p:nvSpPr>
        <p:spPr>
          <a:xfrm>
            <a:off x="9200585" y="4295715"/>
            <a:ext cx="297633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El usuario puede registrar un hueco únicamente ubicándose geográficamente en la posición del hueco</a:t>
            </a:r>
            <a:endParaRPr lang="es-CO" sz="1467" dirty="0"/>
          </a:p>
        </p:txBody>
      </p:sp>
      <p:cxnSp>
        <p:nvCxnSpPr>
          <p:cNvPr id="37" name="Conector recto de flecha 21">
            <a:extLst>
              <a:ext uri="{FF2B5EF4-FFF2-40B4-BE49-F238E27FC236}">
                <a16:creationId xmlns:a16="http://schemas.microsoft.com/office/drawing/2014/main" id="{64EE3A45-F646-3F4D-9317-1D88CCFCD4C4}"/>
              </a:ext>
            </a:extLst>
          </p:cNvPr>
          <p:cNvCxnSpPr>
            <a:cxnSpLocks/>
          </p:cNvCxnSpPr>
          <p:nvPr/>
        </p:nvCxnSpPr>
        <p:spPr>
          <a:xfrm flipV="1">
            <a:off x="5175218" y="4687260"/>
            <a:ext cx="1076035" cy="10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3">
            <a:extLst>
              <a:ext uri="{FF2B5EF4-FFF2-40B4-BE49-F238E27FC236}">
                <a16:creationId xmlns:a16="http://schemas.microsoft.com/office/drawing/2014/main" id="{722A4B8D-E827-144D-8318-639DB4929253}"/>
              </a:ext>
            </a:extLst>
          </p:cNvPr>
          <p:cNvSpPr txBox="1"/>
          <p:nvPr/>
        </p:nvSpPr>
        <p:spPr>
          <a:xfrm>
            <a:off x="6270710" y="2347220"/>
            <a:ext cx="2976331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Un usuario puede registrar un hueco usando este botón</a:t>
            </a:r>
            <a:endParaRPr lang="es-CO" sz="1467" dirty="0"/>
          </a:p>
        </p:txBody>
      </p:sp>
      <p:cxnSp>
        <p:nvCxnSpPr>
          <p:cNvPr id="39" name="Conector recto de flecha 21">
            <a:extLst>
              <a:ext uri="{FF2B5EF4-FFF2-40B4-BE49-F238E27FC236}">
                <a16:creationId xmlns:a16="http://schemas.microsoft.com/office/drawing/2014/main" id="{BD872D33-0A74-BE45-9FBD-1B433EF452E4}"/>
              </a:ext>
            </a:extLst>
          </p:cNvPr>
          <p:cNvCxnSpPr>
            <a:cxnSpLocks/>
          </p:cNvCxnSpPr>
          <p:nvPr/>
        </p:nvCxnSpPr>
        <p:spPr>
          <a:xfrm>
            <a:off x="5458012" y="2512450"/>
            <a:ext cx="79324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25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675" t="10800" r="42241" b="9400"/>
          <a:stretch/>
        </p:blipFill>
        <p:spPr>
          <a:xfrm>
            <a:off x="3475326" y="2205931"/>
            <a:ext cx="2177183" cy="3896011"/>
          </a:xfrm>
          <a:prstGeom prst="rect">
            <a:avLst/>
          </a:prstGeom>
        </p:spPr>
      </p:pic>
      <p:pic>
        <p:nvPicPr>
          <p:cNvPr id="1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60" y="1737361"/>
            <a:ext cx="2888497" cy="472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s-ES" dirty="0"/>
              <a:t>Reto 1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-16253409" y="-10522004"/>
            <a:ext cx="248769" cy="60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Rectángulo 14"/>
          <p:cNvSpPr/>
          <p:nvPr/>
        </p:nvSpPr>
        <p:spPr>
          <a:xfrm>
            <a:off x="3475325" y="5319462"/>
            <a:ext cx="2112235" cy="576064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Hueco a 200 metros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093457" y="2347220"/>
            <a:ext cx="384043" cy="384043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+</a:t>
            </a: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n para maps marker png">
            <a:extLst>
              <a:ext uri="{FF2B5EF4-FFF2-40B4-BE49-F238E27FC236}">
                <a16:creationId xmlns:a16="http://schemas.microsoft.com/office/drawing/2014/main" id="{B0C15990-310A-9845-9FB2-F05571457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57" y="4718706"/>
            <a:ext cx="299172" cy="4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1f573, hole icon">
            <a:extLst>
              <a:ext uri="{FF2B5EF4-FFF2-40B4-BE49-F238E27FC236}">
                <a16:creationId xmlns:a16="http://schemas.microsoft.com/office/drawing/2014/main" id="{EAC06EF3-4CC1-B543-89BF-7D2AB83C8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7" y="3943822"/>
            <a:ext cx="453990" cy="45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cto de flecha 21">
            <a:extLst>
              <a:ext uri="{FF2B5EF4-FFF2-40B4-BE49-F238E27FC236}">
                <a16:creationId xmlns:a16="http://schemas.microsoft.com/office/drawing/2014/main" id="{4188224A-23CC-2B4F-9293-004090180E34}"/>
              </a:ext>
            </a:extLst>
          </p:cNvPr>
          <p:cNvCxnSpPr>
            <a:cxnSpLocks/>
          </p:cNvCxnSpPr>
          <p:nvPr/>
        </p:nvCxnSpPr>
        <p:spPr>
          <a:xfrm flipV="1">
            <a:off x="5064791" y="4132543"/>
            <a:ext cx="1076035" cy="10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3">
            <a:extLst>
              <a:ext uri="{FF2B5EF4-FFF2-40B4-BE49-F238E27FC236}">
                <a16:creationId xmlns:a16="http://schemas.microsoft.com/office/drawing/2014/main" id="{3736E496-4EBD-4E49-82E2-F55893F17A95}"/>
              </a:ext>
            </a:extLst>
          </p:cNvPr>
          <p:cNvSpPr txBox="1"/>
          <p:nvPr/>
        </p:nvSpPr>
        <p:spPr>
          <a:xfrm>
            <a:off x="6257598" y="3860609"/>
            <a:ext cx="297633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Al registrar el hueco, todos los usuarios pueden verlo. El hueco se ve rojizo indicando que un usuario registró el hueco, pero aún no ha sido confirmado</a:t>
            </a:r>
            <a:endParaRPr lang="es-CO" sz="1467" dirty="0"/>
          </a:p>
        </p:txBody>
      </p:sp>
      <p:pic>
        <p:nvPicPr>
          <p:cNvPr id="17" name="Picture 2" descr="Resultado de imagen para maps marker png">
            <a:extLst>
              <a:ext uri="{FF2B5EF4-FFF2-40B4-BE49-F238E27FC236}">
                <a16:creationId xmlns:a16="http://schemas.microsoft.com/office/drawing/2014/main" id="{BE86BE04-E92B-AC45-AE98-950C31A2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25" y="3695007"/>
            <a:ext cx="299172" cy="4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99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675" t="10800" r="42241" b="9400"/>
          <a:stretch/>
        </p:blipFill>
        <p:spPr>
          <a:xfrm>
            <a:off x="3475326" y="2205931"/>
            <a:ext cx="2177183" cy="3896011"/>
          </a:xfrm>
          <a:prstGeom prst="rect">
            <a:avLst/>
          </a:prstGeom>
        </p:spPr>
      </p:pic>
      <p:pic>
        <p:nvPicPr>
          <p:cNvPr id="1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60" y="1737361"/>
            <a:ext cx="2888497" cy="472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s-ES" dirty="0"/>
              <a:t>Reto 1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-16253409" y="-10522004"/>
            <a:ext cx="248769" cy="60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Rectángulo 14"/>
          <p:cNvSpPr/>
          <p:nvPr/>
        </p:nvSpPr>
        <p:spPr>
          <a:xfrm>
            <a:off x="3475325" y="5319462"/>
            <a:ext cx="2112235" cy="576064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Hueco a 200 metros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093457" y="2347220"/>
            <a:ext cx="384043" cy="384043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+</a:t>
            </a: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1f573, hole icon">
            <a:extLst>
              <a:ext uri="{FF2B5EF4-FFF2-40B4-BE49-F238E27FC236}">
                <a16:creationId xmlns:a16="http://schemas.microsoft.com/office/drawing/2014/main" id="{EAC06EF3-4CC1-B543-89BF-7D2AB83C8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7" y="3943822"/>
            <a:ext cx="453990" cy="45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cto de flecha 21">
            <a:extLst>
              <a:ext uri="{FF2B5EF4-FFF2-40B4-BE49-F238E27FC236}">
                <a16:creationId xmlns:a16="http://schemas.microsoft.com/office/drawing/2014/main" id="{4188224A-23CC-2B4F-9293-004090180E34}"/>
              </a:ext>
            </a:extLst>
          </p:cNvPr>
          <p:cNvCxnSpPr>
            <a:cxnSpLocks/>
          </p:cNvCxnSpPr>
          <p:nvPr/>
        </p:nvCxnSpPr>
        <p:spPr>
          <a:xfrm flipV="1">
            <a:off x="5064791" y="4132543"/>
            <a:ext cx="1076035" cy="10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3">
            <a:extLst>
              <a:ext uri="{FF2B5EF4-FFF2-40B4-BE49-F238E27FC236}">
                <a16:creationId xmlns:a16="http://schemas.microsoft.com/office/drawing/2014/main" id="{3736E496-4EBD-4E49-82E2-F55893F17A95}"/>
              </a:ext>
            </a:extLst>
          </p:cNvPr>
          <p:cNvSpPr txBox="1"/>
          <p:nvPr/>
        </p:nvSpPr>
        <p:spPr>
          <a:xfrm>
            <a:off x="6257598" y="3860609"/>
            <a:ext cx="297633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Un usuario diferente puede confirmar el hueco, yendo a la zona. La aplicación le muestra un botón que le permite confirmar</a:t>
            </a:r>
            <a:endParaRPr lang="es-CO" sz="1467" dirty="0"/>
          </a:p>
        </p:txBody>
      </p:sp>
      <p:pic>
        <p:nvPicPr>
          <p:cNvPr id="17" name="Picture 2" descr="Resultado de imagen para maps marker png">
            <a:extLst>
              <a:ext uri="{FF2B5EF4-FFF2-40B4-BE49-F238E27FC236}">
                <a16:creationId xmlns:a16="http://schemas.microsoft.com/office/drawing/2014/main" id="{BE86BE04-E92B-AC45-AE98-950C31A2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20" y="3711888"/>
            <a:ext cx="299172" cy="4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n para maps marker png">
            <a:extLst>
              <a:ext uri="{FF2B5EF4-FFF2-40B4-BE49-F238E27FC236}">
                <a16:creationId xmlns:a16="http://schemas.microsoft.com/office/drawing/2014/main" id="{516938C8-CE02-5A4F-B185-9B3350821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25" y="3714357"/>
            <a:ext cx="299172" cy="4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3C3B5B-C5A2-0049-B61A-B49EE1DEB5E5}"/>
              </a:ext>
            </a:extLst>
          </p:cNvPr>
          <p:cNvSpPr/>
          <p:nvPr/>
        </p:nvSpPr>
        <p:spPr>
          <a:xfrm>
            <a:off x="3686783" y="2347220"/>
            <a:ext cx="952684" cy="38404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Confirmar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7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675" t="10800" r="42241" b="9400"/>
          <a:stretch/>
        </p:blipFill>
        <p:spPr>
          <a:xfrm>
            <a:off x="3475326" y="2205931"/>
            <a:ext cx="2177183" cy="3896011"/>
          </a:xfrm>
          <a:prstGeom prst="rect">
            <a:avLst/>
          </a:prstGeom>
        </p:spPr>
      </p:pic>
      <p:pic>
        <p:nvPicPr>
          <p:cNvPr id="1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60" y="1737361"/>
            <a:ext cx="2888497" cy="472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s-ES" dirty="0"/>
              <a:t>Reto 1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-16253409" y="-10522004"/>
            <a:ext cx="248769" cy="60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Rectángulo 14"/>
          <p:cNvSpPr/>
          <p:nvPr/>
        </p:nvSpPr>
        <p:spPr>
          <a:xfrm>
            <a:off x="3475325" y="5319462"/>
            <a:ext cx="2112235" cy="576064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Hueco a 200 metros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093457" y="2347220"/>
            <a:ext cx="384043" cy="384043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+</a:t>
            </a: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1f573, hole icon">
            <a:extLst>
              <a:ext uri="{FF2B5EF4-FFF2-40B4-BE49-F238E27FC236}">
                <a16:creationId xmlns:a16="http://schemas.microsoft.com/office/drawing/2014/main" id="{EAC06EF3-4CC1-B543-89BF-7D2AB83C8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7" y="3943822"/>
            <a:ext cx="453990" cy="45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cto de flecha 21">
            <a:extLst>
              <a:ext uri="{FF2B5EF4-FFF2-40B4-BE49-F238E27FC236}">
                <a16:creationId xmlns:a16="http://schemas.microsoft.com/office/drawing/2014/main" id="{4188224A-23CC-2B4F-9293-004090180E34}"/>
              </a:ext>
            </a:extLst>
          </p:cNvPr>
          <p:cNvCxnSpPr>
            <a:cxnSpLocks/>
          </p:cNvCxnSpPr>
          <p:nvPr/>
        </p:nvCxnSpPr>
        <p:spPr>
          <a:xfrm flipV="1">
            <a:off x="5064791" y="4132543"/>
            <a:ext cx="1076035" cy="10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Resultado de imagen para maps marker png">
            <a:extLst>
              <a:ext uri="{FF2B5EF4-FFF2-40B4-BE49-F238E27FC236}">
                <a16:creationId xmlns:a16="http://schemas.microsoft.com/office/drawing/2014/main" id="{BE86BE04-E92B-AC45-AE98-950C31A2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20" y="3711888"/>
            <a:ext cx="299172" cy="4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n para maps marker png">
            <a:extLst>
              <a:ext uri="{FF2B5EF4-FFF2-40B4-BE49-F238E27FC236}">
                <a16:creationId xmlns:a16="http://schemas.microsoft.com/office/drawing/2014/main" id="{516938C8-CE02-5A4F-B185-9B3350821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25" y="3714357"/>
            <a:ext cx="299172" cy="4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33">
            <a:extLst>
              <a:ext uri="{FF2B5EF4-FFF2-40B4-BE49-F238E27FC236}">
                <a16:creationId xmlns:a16="http://schemas.microsoft.com/office/drawing/2014/main" id="{82FF04F4-17CF-5C44-B754-3E46B489E134}"/>
              </a:ext>
            </a:extLst>
          </p:cNvPr>
          <p:cNvSpPr txBox="1"/>
          <p:nvPr/>
        </p:nvSpPr>
        <p:spPr>
          <a:xfrm>
            <a:off x="6257598" y="3860609"/>
            <a:ext cx="2976331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Al confirmar el hueco, el color cambia y el estado del hueco pasa a confirmado</a:t>
            </a:r>
            <a:endParaRPr lang="es-CO" sz="1467" dirty="0"/>
          </a:p>
        </p:txBody>
      </p:sp>
    </p:spTree>
    <p:extLst>
      <p:ext uri="{BB962C8B-B14F-4D97-AF65-F5344CB8AC3E}">
        <p14:creationId xmlns:p14="http://schemas.microsoft.com/office/powerpoint/2010/main" val="21147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675" t="10800" r="42241" b="9400"/>
          <a:stretch/>
        </p:blipFill>
        <p:spPr>
          <a:xfrm>
            <a:off x="3475326" y="2205931"/>
            <a:ext cx="2177183" cy="3896011"/>
          </a:xfrm>
          <a:prstGeom prst="rect">
            <a:avLst/>
          </a:prstGeom>
        </p:spPr>
      </p:pic>
      <p:pic>
        <p:nvPicPr>
          <p:cNvPr id="1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60" y="1737361"/>
            <a:ext cx="2888497" cy="472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s-ES" dirty="0"/>
              <a:t>Reto 1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-16253409" y="-10522004"/>
            <a:ext cx="248769" cy="609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Rectángulo 14"/>
          <p:cNvSpPr/>
          <p:nvPr/>
        </p:nvSpPr>
        <p:spPr>
          <a:xfrm>
            <a:off x="3475325" y="5319462"/>
            <a:ext cx="2112235" cy="576064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Hueco a 200 metros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093457" y="2347220"/>
            <a:ext cx="384043" cy="384043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+</a:t>
            </a: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1f573, hole icon">
            <a:extLst>
              <a:ext uri="{FF2B5EF4-FFF2-40B4-BE49-F238E27FC236}">
                <a16:creationId xmlns:a16="http://schemas.microsoft.com/office/drawing/2014/main" id="{EAC06EF3-4CC1-B543-89BF-7D2AB83C8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7" y="3943822"/>
            <a:ext cx="453990" cy="45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cto de flecha 21">
            <a:extLst>
              <a:ext uri="{FF2B5EF4-FFF2-40B4-BE49-F238E27FC236}">
                <a16:creationId xmlns:a16="http://schemas.microsoft.com/office/drawing/2014/main" id="{4188224A-23CC-2B4F-9293-004090180E34}"/>
              </a:ext>
            </a:extLst>
          </p:cNvPr>
          <p:cNvCxnSpPr>
            <a:cxnSpLocks/>
          </p:cNvCxnSpPr>
          <p:nvPr/>
        </p:nvCxnSpPr>
        <p:spPr>
          <a:xfrm flipV="1">
            <a:off x="5652509" y="5606430"/>
            <a:ext cx="1076035" cy="10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Resultado de imagen para maps marker png">
            <a:extLst>
              <a:ext uri="{FF2B5EF4-FFF2-40B4-BE49-F238E27FC236}">
                <a16:creationId xmlns:a16="http://schemas.microsoft.com/office/drawing/2014/main" id="{BE86BE04-E92B-AC45-AE98-950C31A2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20" y="3711888"/>
            <a:ext cx="299172" cy="4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n para maps marker png">
            <a:extLst>
              <a:ext uri="{FF2B5EF4-FFF2-40B4-BE49-F238E27FC236}">
                <a16:creationId xmlns:a16="http://schemas.microsoft.com/office/drawing/2014/main" id="{516938C8-CE02-5A4F-B185-9B3350821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25" y="3714357"/>
            <a:ext cx="299172" cy="4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33">
            <a:extLst>
              <a:ext uri="{FF2B5EF4-FFF2-40B4-BE49-F238E27FC236}">
                <a16:creationId xmlns:a16="http://schemas.microsoft.com/office/drawing/2014/main" id="{82FF04F4-17CF-5C44-B754-3E46B489E134}"/>
              </a:ext>
            </a:extLst>
          </p:cNvPr>
          <p:cNvSpPr txBox="1"/>
          <p:nvPr/>
        </p:nvSpPr>
        <p:spPr>
          <a:xfrm>
            <a:off x="6889895" y="5221613"/>
            <a:ext cx="297633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El mensaje de alerta le dice al usuario cuál es el hueco confirmado más cercano diciéndole a cuántos metros.</a:t>
            </a:r>
            <a:endParaRPr lang="es-CO" sz="1467" dirty="0"/>
          </a:p>
        </p:txBody>
      </p:sp>
    </p:spTree>
    <p:extLst>
      <p:ext uri="{BB962C8B-B14F-4D97-AF65-F5344CB8AC3E}">
        <p14:creationId xmlns:p14="http://schemas.microsoft.com/office/powerpoint/2010/main" val="419190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1. La cámara del mapa puede seguir el rastro del usuario, mostrando un marcador en su posición. </a:t>
            </a:r>
            <a:r>
              <a:rPr lang="es-ES" b="1" dirty="0"/>
              <a:t>1 punto</a:t>
            </a:r>
          </a:p>
          <a:p>
            <a:r>
              <a:rPr lang="es-ES" dirty="0"/>
              <a:t>2. Al entrar a la aplicación el usuario debe poder ver los marcadores correspondientes a los demás usuarios conectados y a todos los huecos. Fije un tiempo razonable para la actualización de la posición de todos </a:t>
            </a:r>
            <a:r>
              <a:rPr lang="es-ES"/>
              <a:t>los marcadores. </a:t>
            </a:r>
            <a:r>
              <a:rPr lang="es-ES" b="1" dirty="0"/>
              <a:t>1 punto</a:t>
            </a:r>
          </a:p>
          <a:p>
            <a:r>
              <a:rPr lang="es-ES" dirty="0"/>
              <a:t>3. El usuario puede registrar un hueco. El modelo de hueco debe tener información suficiente para representar sus estados: No confirmado y confirmado. </a:t>
            </a:r>
            <a:r>
              <a:rPr lang="es-ES" b="1" dirty="0"/>
              <a:t>1 punto</a:t>
            </a:r>
          </a:p>
          <a:p>
            <a:r>
              <a:rPr lang="es-ES" dirty="0"/>
              <a:t>4. El diálogo debe mostrar la dirección del hueco. </a:t>
            </a:r>
            <a:r>
              <a:rPr lang="es-ES" b="1" dirty="0"/>
              <a:t>1 punto</a:t>
            </a:r>
          </a:p>
          <a:p>
            <a:r>
              <a:rPr lang="es-ES" dirty="0"/>
              <a:t>5. El cajón inferior de la aplicación debe informar cuál es el hueco más cercano al usuario en metros. </a:t>
            </a:r>
            <a:r>
              <a:rPr lang="es-CO" b="1" dirty="0"/>
              <a:t>1 punto</a:t>
            </a:r>
            <a:r>
              <a:rPr lang="es-CO" dirty="0"/>
              <a:t>.</a:t>
            </a:r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94583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8730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369</Words>
  <Application>Microsoft Macintosh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Retrospección</vt:lpstr>
      <vt:lpstr>RETO 1</vt:lpstr>
      <vt:lpstr>Reto 1</vt:lpstr>
      <vt:lpstr>Reto 1</vt:lpstr>
      <vt:lpstr>Reto 1</vt:lpstr>
      <vt:lpstr>Reto 1</vt:lpstr>
      <vt:lpstr>Reto 1</vt:lpstr>
      <vt:lpstr>Reto 1</vt:lpstr>
      <vt:lpstr>Requerimientos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1</dc:title>
  <dc:creator>Domiciano Rﭑηcφη</dc:creator>
  <cp:lastModifiedBy>Domiciano Rﭑηcφη</cp:lastModifiedBy>
  <cp:revision>7</cp:revision>
  <dcterms:created xsi:type="dcterms:W3CDTF">2020-01-03T17:04:48Z</dcterms:created>
  <dcterms:modified xsi:type="dcterms:W3CDTF">2020-09-05T15:47:05Z</dcterms:modified>
</cp:coreProperties>
</file>