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0"/>
  </p:notesMasterIdLst>
  <p:sldIdLst>
    <p:sldId id="256" r:id="rId2"/>
    <p:sldId id="291" r:id="rId3"/>
    <p:sldId id="292" r:id="rId4"/>
    <p:sldId id="293" r:id="rId5"/>
    <p:sldId id="294" r:id="rId6"/>
    <p:sldId id="295" r:id="rId7"/>
    <p:sldId id="298" r:id="rId8"/>
    <p:sldId id="360" r:id="rId9"/>
    <p:sldId id="358" r:id="rId10"/>
    <p:sldId id="356" r:id="rId11"/>
    <p:sldId id="324" r:id="rId12"/>
    <p:sldId id="325" r:id="rId13"/>
    <p:sldId id="296" r:id="rId14"/>
    <p:sldId id="301" r:id="rId15"/>
    <p:sldId id="284" r:id="rId16"/>
    <p:sldId id="285" r:id="rId17"/>
    <p:sldId id="286" r:id="rId18"/>
    <p:sldId id="287" r:id="rId19"/>
    <p:sldId id="289" r:id="rId20"/>
    <p:sldId id="359" r:id="rId21"/>
    <p:sldId id="257" r:id="rId22"/>
    <p:sldId id="258" r:id="rId23"/>
    <p:sldId id="260" r:id="rId24"/>
    <p:sldId id="288" r:id="rId25"/>
    <p:sldId id="300" r:id="rId26"/>
    <p:sldId id="328" r:id="rId27"/>
    <p:sldId id="329" r:id="rId28"/>
    <p:sldId id="36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28"/>
  </p:normalViewPr>
  <p:slideViewPr>
    <p:cSldViewPr>
      <p:cViewPr>
        <p:scale>
          <a:sx n="167" d="100"/>
          <a:sy n="167" d="100"/>
        </p:scale>
        <p:origin x="14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5" name="Picture 6" descr="File:Slack Technologies Logo.svg - Wikimedia Commons">
            <a:extLst>
              <a:ext uri="{FF2B5EF4-FFF2-40B4-BE49-F238E27FC236}">
                <a16:creationId xmlns:a16="http://schemas.microsoft.com/office/drawing/2014/main" id="{008131BD-764E-E34F-B5F8-7CADCC76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3" y="1673511"/>
            <a:ext cx="26890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71750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le:Slack Technologies Logo.svg - Wikimedia Commons">
            <a:extLst>
              <a:ext uri="{FF2B5EF4-FFF2-40B4-BE49-F238E27FC236}">
                <a16:creationId xmlns:a16="http://schemas.microsoft.com/office/drawing/2014/main" id="{1156D3DB-5B62-DF44-9DC2-1A38B2ECF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9"/>
          <a:stretch/>
        </p:blipFill>
        <p:spPr bwMode="auto">
          <a:xfrm>
            <a:off x="1403647" y="1673511"/>
            <a:ext cx="189633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Eventos importantes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*Pitch </a:t>
            </a:r>
            <a:r>
              <a:rPr lang="es-ES" b="1" dirty="0" err="1"/>
              <a:t>Elevator</a:t>
            </a:r>
            <a:r>
              <a:rPr lang="es-ES" b="1" dirty="0"/>
              <a:t> (Semana 4)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1 – Prototipo de la App (Semana 8)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2 – Pre entrega (Semana 16)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final – Producto final (Semana 18)</a:t>
            </a:r>
          </a:p>
          <a:p>
            <a:pPr marL="150876" lvl="1" indent="0">
              <a:buNone/>
            </a:pPr>
            <a:endParaRPr lang="es-ES" sz="15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ideación y </a:t>
            </a:r>
            <a:r>
              <a:rPr lang="es-ES" dirty="0" err="1">
                <a:solidFill>
                  <a:schemeClr val="tx2"/>
                </a:solidFill>
              </a:rPr>
              <a:t>prototipado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581603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362" t="11599" r="38969" b="18101"/>
          <a:stretch/>
        </p:blipFill>
        <p:spPr>
          <a:xfrm>
            <a:off x="2682044" y="1344733"/>
            <a:ext cx="3779912" cy="3272940"/>
          </a:xfrm>
          <a:prstGeom prst="rect">
            <a:avLst/>
          </a:prstGeom>
        </p:spPr>
      </p:pic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5586" y="3308654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Construcción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Producto mínimo viable</a:t>
            </a:r>
          </a:p>
          <a:p>
            <a:r>
              <a:rPr lang="es-ES" dirty="0">
                <a:solidFill>
                  <a:schemeClr val="tx1"/>
                </a:solidFill>
              </a:rPr>
              <a:t>	Despliegue en Google Play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Curva de aprendizaje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3" y="1491630"/>
            <a:ext cx="3279254" cy="292600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699792" y="156363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699792" y="1491630"/>
            <a:ext cx="0" cy="56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6200000">
            <a:off x="1871666" y="148175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ÉXITO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1871664" y="34259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FRACASO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955233" y="4515966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46788" y="449622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A50E97-482A-D546-91E2-2F064F04B9D5}"/>
              </a:ext>
            </a:extLst>
          </p:cNvPr>
          <p:cNvSpPr txBox="1"/>
          <p:nvPr/>
        </p:nvSpPr>
        <p:spPr>
          <a:xfrm>
            <a:off x="4976379" y="40843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Producto final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190F25-06A3-C14B-9C01-E4B284EDF288}"/>
              </a:ext>
            </a:extLst>
          </p:cNvPr>
          <p:cNvSpPr txBox="1"/>
          <p:nvPr/>
        </p:nvSpPr>
        <p:spPr>
          <a:xfrm>
            <a:off x="4976379" y="334800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Exposición 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754BD6-C9AD-F54C-B7DD-3EA0B5706EC0}"/>
              </a:ext>
            </a:extLst>
          </p:cNvPr>
          <p:cNvSpPr txBox="1"/>
          <p:nvPr/>
        </p:nvSpPr>
        <p:spPr>
          <a:xfrm>
            <a:off x="4976379" y="269957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2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9E81DDD-28B5-DC4A-AFF3-5B3DB38920FA}"/>
              </a:ext>
            </a:extLst>
          </p:cNvPr>
          <p:cNvSpPr/>
          <p:nvPr/>
        </p:nvSpPr>
        <p:spPr>
          <a:xfrm>
            <a:off x="5198407" y="1655813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CC6C7C-7565-D94A-B10D-1B310A4048AD}"/>
              </a:ext>
            </a:extLst>
          </p:cNvPr>
          <p:cNvSpPr txBox="1"/>
          <p:nvPr/>
        </p:nvSpPr>
        <p:spPr>
          <a:xfrm>
            <a:off x="4971680" y="20146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Exposición 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69B6E6-0E57-494C-8620-6056D72B11CD}"/>
              </a:ext>
            </a:extLst>
          </p:cNvPr>
          <p:cNvSpPr txBox="1"/>
          <p:nvPr/>
        </p:nvSpPr>
        <p:spPr>
          <a:xfrm>
            <a:off x="4971680" y="13661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1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70BBB5F6-6EFF-3F49-AD8D-FD3D93A9346A}"/>
              </a:ext>
            </a:extLst>
          </p:cNvPr>
          <p:cNvSpPr/>
          <p:nvPr/>
        </p:nvSpPr>
        <p:spPr>
          <a:xfrm>
            <a:off x="5198407" y="2313085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58E5E32D-A0F9-6C48-B840-B51D68AE1AB3}"/>
              </a:ext>
            </a:extLst>
          </p:cNvPr>
          <p:cNvSpPr/>
          <p:nvPr/>
        </p:nvSpPr>
        <p:spPr>
          <a:xfrm>
            <a:off x="5201023" y="3007350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610CEA92-D13F-8540-A224-5A9FCB549AB4}"/>
              </a:ext>
            </a:extLst>
          </p:cNvPr>
          <p:cNvSpPr/>
          <p:nvPr/>
        </p:nvSpPr>
        <p:spPr>
          <a:xfrm>
            <a:off x="5198406" y="3691902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CD8685-B94F-7F4F-8475-1B7F1AA48AF1}"/>
              </a:ext>
            </a:extLst>
          </p:cNvPr>
          <p:cNvSpPr/>
          <p:nvPr/>
        </p:nvSpPr>
        <p:spPr>
          <a:xfrm>
            <a:off x="5202994" y="4390222"/>
            <a:ext cx="325743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109612" y="3385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Taller de diseño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1109612" y="273686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1331640" y="235037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1334256" y="3044643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1331639" y="3729195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6334</TotalTime>
  <Words>762</Words>
  <Application>Microsoft Macintosh PowerPoint</Application>
  <PresentationFormat>Presentación en pantalla (16:9)</PresentationFormat>
  <Paragraphs>246</Paragraphs>
  <Slides>28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Curva de aprendizaje</vt:lpstr>
      <vt:lpstr>Calificación</vt:lpstr>
      <vt:lpstr>CLASES</vt:lpstr>
      <vt:lpstr>Comunicación</vt:lpstr>
      <vt:lpstr>Fechas importantes</vt:lpstr>
      <vt:lpstr>Eventos importantes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Presentación de PowerPoint</vt:lpstr>
      <vt:lpstr>Presentación de PowerPoint</vt:lpstr>
      <vt:lpstr>Presentación de PowerPoint</vt:lpstr>
      <vt:lpstr>Presentación de PowerPoint</vt:lpstr>
      <vt:lpstr>Tendencias del desarrollo móvil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Microsoft Office User</cp:lastModifiedBy>
  <cp:revision>123</cp:revision>
  <dcterms:modified xsi:type="dcterms:W3CDTF">2021-02-02T01:58:19Z</dcterms:modified>
</cp:coreProperties>
</file>