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94628"/>
  </p:normalViewPr>
  <p:slideViewPr>
    <p:cSldViewPr>
      <p:cViewPr varScale="1">
        <p:scale>
          <a:sx n="156" d="100"/>
          <a:sy n="156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Competencia </a:t>
            </a:r>
            <a:r>
              <a:rPr lang="es-ES" dirty="0" err="1"/>
              <a:t>Intents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1115616" y="1419622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EB45F4-FCF1-9948-B2CD-F54A60E8126E}"/>
              </a:ext>
            </a:extLst>
          </p:cNvPr>
          <p:cNvSpPr/>
          <p:nvPr/>
        </p:nvSpPr>
        <p:spPr>
          <a:xfrm>
            <a:off x="1263616" y="1635646"/>
            <a:ext cx="1723792" cy="711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2AB0AD-A524-424D-BA0B-0F9D3A9E4774}"/>
              </a:ext>
            </a:extLst>
          </p:cNvPr>
          <p:cNvSpPr txBox="1"/>
          <p:nvPr/>
        </p:nvSpPr>
        <p:spPr>
          <a:xfrm>
            <a:off x="1263616" y="2447769"/>
            <a:ext cx="172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Para realizar su pedido por favor escoja cada elemento del menú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964E108-4F4A-6643-8660-D04194AA3CC5}"/>
              </a:ext>
            </a:extLst>
          </p:cNvPr>
          <p:cNvSpPr/>
          <p:nvPr/>
        </p:nvSpPr>
        <p:spPr>
          <a:xfrm>
            <a:off x="3567872" y="1419622"/>
            <a:ext cx="1512168" cy="216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534BEF3-2749-5E42-977E-2E54FD2945EC}"/>
              </a:ext>
            </a:extLst>
          </p:cNvPr>
          <p:cNvSpPr/>
          <p:nvPr/>
        </p:nvSpPr>
        <p:spPr>
          <a:xfrm>
            <a:off x="1297836" y="2886750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PLATO FUERTE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44B6B36-70D3-3347-B34F-9D6A4F3EE5AF}"/>
              </a:ext>
            </a:extLst>
          </p:cNvPr>
          <p:cNvSpPr/>
          <p:nvPr/>
        </p:nvSpPr>
        <p:spPr>
          <a:xfrm>
            <a:off x="1287897" y="3341905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BEDIDA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B195284-B524-E849-99C7-2EDAE0DC903A}"/>
              </a:ext>
            </a:extLst>
          </p:cNvPr>
          <p:cNvSpPr/>
          <p:nvPr/>
        </p:nvSpPr>
        <p:spPr>
          <a:xfrm>
            <a:off x="1297836" y="3814470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POSTRE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E641215-00A1-AF4C-A9EF-8DA86DA2A0BF}"/>
              </a:ext>
            </a:extLst>
          </p:cNvPr>
          <p:cNvSpPr/>
          <p:nvPr/>
        </p:nvSpPr>
        <p:spPr>
          <a:xfrm>
            <a:off x="1115616" y="4321428"/>
            <a:ext cx="2088232" cy="338554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Hacer pedido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BC4229C-DD81-4440-B102-73786AA32DE2}"/>
              </a:ext>
            </a:extLst>
          </p:cNvPr>
          <p:cNvSpPr/>
          <p:nvPr/>
        </p:nvSpPr>
        <p:spPr>
          <a:xfrm>
            <a:off x="5222227" y="1419622"/>
            <a:ext cx="1512168" cy="216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5E6C30E-C233-634C-BE04-9098B8E45139}"/>
              </a:ext>
            </a:extLst>
          </p:cNvPr>
          <p:cNvSpPr/>
          <p:nvPr/>
        </p:nvSpPr>
        <p:spPr>
          <a:xfrm>
            <a:off x="6912716" y="1405878"/>
            <a:ext cx="1512168" cy="216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cxnSp>
        <p:nvCxnSpPr>
          <p:cNvPr id="6" name="Conector angular 5">
            <a:extLst>
              <a:ext uri="{FF2B5EF4-FFF2-40B4-BE49-F238E27FC236}">
                <a16:creationId xmlns:a16="http://schemas.microsoft.com/office/drawing/2014/main" id="{AA397291-E245-1048-836D-83DD00D04658}"/>
              </a:ext>
            </a:extLst>
          </p:cNvPr>
          <p:cNvCxnSpPr>
            <a:stCxn id="17" idx="3"/>
            <a:endCxn id="13" idx="1"/>
          </p:cNvCxnSpPr>
          <p:nvPr/>
        </p:nvCxnSpPr>
        <p:spPr>
          <a:xfrm flipV="1">
            <a:off x="3021628" y="2499742"/>
            <a:ext cx="546244" cy="556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>
            <a:extLst>
              <a:ext uri="{FF2B5EF4-FFF2-40B4-BE49-F238E27FC236}">
                <a16:creationId xmlns:a16="http://schemas.microsoft.com/office/drawing/2014/main" id="{EDB21CA0-45FA-5743-8FFE-0B861D5A1DE4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>
            <a:off x="3011689" y="3511182"/>
            <a:ext cx="2966622" cy="68680"/>
          </a:xfrm>
          <a:prstGeom prst="bentConnector4">
            <a:avLst>
              <a:gd name="adj1" fmla="val 15516"/>
              <a:gd name="adj2" fmla="val 432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>
            <a:extLst>
              <a:ext uri="{FF2B5EF4-FFF2-40B4-BE49-F238E27FC236}">
                <a16:creationId xmlns:a16="http://schemas.microsoft.com/office/drawing/2014/main" id="{2D50E7B5-34D1-614D-A2F2-DCAA5BBEAF41}"/>
              </a:ext>
            </a:extLst>
          </p:cNvPr>
          <p:cNvCxnSpPr>
            <a:cxnSpLocks/>
            <a:stCxn id="19" idx="3"/>
            <a:endCxn id="22" idx="2"/>
          </p:cNvCxnSpPr>
          <p:nvPr/>
        </p:nvCxnSpPr>
        <p:spPr>
          <a:xfrm flipV="1">
            <a:off x="3021628" y="3566118"/>
            <a:ext cx="4647172" cy="417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CEE1E64-D77D-9948-A762-C431B3A24190}"/>
              </a:ext>
            </a:extLst>
          </p:cNvPr>
          <p:cNvSpPr/>
          <p:nvPr/>
        </p:nvSpPr>
        <p:spPr>
          <a:xfrm>
            <a:off x="3668593" y="1758176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Ajiaco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57AA3F3-036A-264E-ADAE-A76E071A04DF}"/>
              </a:ext>
            </a:extLst>
          </p:cNvPr>
          <p:cNvSpPr/>
          <p:nvPr/>
        </p:nvSpPr>
        <p:spPr>
          <a:xfrm>
            <a:off x="3683222" y="2210357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Hamburguesa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36DAEE7-1E42-FF41-A5E8-30D90BF51099}"/>
              </a:ext>
            </a:extLst>
          </p:cNvPr>
          <p:cNvSpPr/>
          <p:nvPr/>
        </p:nvSpPr>
        <p:spPr>
          <a:xfrm>
            <a:off x="3683222" y="2665512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>
                <a:solidFill>
                  <a:schemeClr val="tx1"/>
                </a:solidFill>
              </a:rPr>
              <a:t>Baby</a:t>
            </a:r>
            <a:r>
              <a:rPr lang="es-CO" sz="900" dirty="0">
                <a:solidFill>
                  <a:schemeClr val="tx1"/>
                </a:solidFill>
              </a:rPr>
              <a:t> </a:t>
            </a:r>
            <a:r>
              <a:rPr lang="es-CO" sz="900" dirty="0" err="1">
                <a:solidFill>
                  <a:schemeClr val="tx1"/>
                </a:solidFill>
              </a:rPr>
              <a:t>beef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B7A6E83-ED02-3847-8E8A-48807224B382}"/>
              </a:ext>
            </a:extLst>
          </p:cNvPr>
          <p:cNvSpPr/>
          <p:nvPr/>
        </p:nvSpPr>
        <p:spPr>
          <a:xfrm>
            <a:off x="5310611" y="1765535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Cerveza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EDB37EC-ECB3-2146-8770-AC4359B969DF}"/>
              </a:ext>
            </a:extLst>
          </p:cNvPr>
          <p:cNvSpPr/>
          <p:nvPr/>
        </p:nvSpPr>
        <p:spPr>
          <a:xfrm>
            <a:off x="5325240" y="2217716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Limonada natural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3BC4987-DF26-3A41-8B04-DB19311B3437}"/>
              </a:ext>
            </a:extLst>
          </p:cNvPr>
          <p:cNvSpPr/>
          <p:nvPr/>
        </p:nvSpPr>
        <p:spPr>
          <a:xfrm>
            <a:off x="7013437" y="1765535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>
                <a:solidFill>
                  <a:schemeClr val="tx1"/>
                </a:solidFill>
              </a:rPr>
              <a:t>Brownie</a:t>
            </a:r>
            <a:r>
              <a:rPr lang="es-CO" sz="900" dirty="0">
                <a:solidFill>
                  <a:schemeClr val="tx1"/>
                </a:solidFill>
              </a:rPr>
              <a:t> con helado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E5AF105-F000-254B-85D9-59C8A37A676F}"/>
              </a:ext>
            </a:extLst>
          </p:cNvPr>
          <p:cNvSpPr/>
          <p:nvPr/>
        </p:nvSpPr>
        <p:spPr>
          <a:xfrm>
            <a:off x="7028066" y="2217716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Arroz con leche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DD3969F-F089-9C47-920F-0FF0570AEB3C}"/>
              </a:ext>
            </a:extLst>
          </p:cNvPr>
          <p:cNvSpPr/>
          <p:nvPr/>
        </p:nvSpPr>
        <p:spPr>
          <a:xfrm>
            <a:off x="7020663" y="2665678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Tiramisú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B9443BD-240C-2144-B426-A796D84ADAEF}"/>
              </a:ext>
            </a:extLst>
          </p:cNvPr>
          <p:cNvSpPr/>
          <p:nvPr/>
        </p:nvSpPr>
        <p:spPr>
          <a:xfrm>
            <a:off x="3568181" y="1438376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PLATO FUERTE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84DD3FC-08F7-5E43-BFCE-7F8F7DF5B54E}"/>
              </a:ext>
            </a:extLst>
          </p:cNvPr>
          <p:cNvSpPr/>
          <p:nvPr/>
        </p:nvSpPr>
        <p:spPr>
          <a:xfrm>
            <a:off x="5570079" y="1438375"/>
            <a:ext cx="845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BEBIDA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B411B40-FBAA-6B4B-8167-8D3BE9FFCA44}"/>
              </a:ext>
            </a:extLst>
          </p:cNvPr>
          <p:cNvSpPr/>
          <p:nvPr/>
        </p:nvSpPr>
        <p:spPr>
          <a:xfrm>
            <a:off x="7206974" y="1419622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POSTRE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8B9336C-D892-0341-B9CF-7AC50B957C44}"/>
              </a:ext>
            </a:extLst>
          </p:cNvPr>
          <p:cNvSpPr/>
          <p:nvPr/>
        </p:nvSpPr>
        <p:spPr>
          <a:xfrm>
            <a:off x="3582500" y="3224867"/>
            <a:ext cx="1512168" cy="338554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Confirmar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6DE4433-2133-3E46-A9D7-E06C178DF611}"/>
              </a:ext>
            </a:extLst>
          </p:cNvPr>
          <p:cNvSpPr/>
          <p:nvPr/>
        </p:nvSpPr>
        <p:spPr>
          <a:xfrm>
            <a:off x="5236701" y="3214146"/>
            <a:ext cx="1512168" cy="338554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Confirmar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8616A6F-A59D-284B-A747-807ECCEEDD52}"/>
              </a:ext>
            </a:extLst>
          </p:cNvPr>
          <p:cNvSpPr/>
          <p:nvPr/>
        </p:nvSpPr>
        <p:spPr>
          <a:xfrm>
            <a:off x="6927190" y="3227564"/>
            <a:ext cx="1512168" cy="338554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Competencia </a:t>
            </a:r>
            <a:r>
              <a:rPr lang="es-ES" dirty="0" err="1"/>
              <a:t>Intents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7D3B6EEB-C020-0647-B9EA-151459BCC183}"/>
              </a:ext>
            </a:extLst>
          </p:cNvPr>
          <p:cNvSpPr/>
          <p:nvPr/>
        </p:nvSpPr>
        <p:spPr>
          <a:xfrm>
            <a:off x="6444208" y="1419622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2B7EC43-4573-5744-8E91-7B5A833CAC02}"/>
              </a:ext>
            </a:extLst>
          </p:cNvPr>
          <p:cNvSpPr/>
          <p:nvPr/>
        </p:nvSpPr>
        <p:spPr>
          <a:xfrm>
            <a:off x="6592208" y="1635646"/>
            <a:ext cx="1723792" cy="711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4EBB4B3-4C23-CF42-A9E4-4A732BE3C535}"/>
              </a:ext>
            </a:extLst>
          </p:cNvPr>
          <p:cNvSpPr txBox="1"/>
          <p:nvPr/>
        </p:nvSpPr>
        <p:spPr>
          <a:xfrm>
            <a:off x="6592208" y="2447769"/>
            <a:ext cx="172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Para realizar su pedido por favor escoja cada elemento del menú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124B0F7-1BE4-8946-B628-69734DD5769A}"/>
              </a:ext>
            </a:extLst>
          </p:cNvPr>
          <p:cNvSpPr/>
          <p:nvPr/>
        </p:nvSpPr>
        <p:spPr>
          <a:xfrm>
            <a:off x="6626428" y="2886750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PLATO FUERTE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4FBA8E4-BD7C-7B42-AA65-F90E2160EAC7}"/>
              </a:ext>
            </a:extLst>
          </p:cNvPr>
          <p:cNvSpPr/>
          <p:nvPr/>
        </p:nvSpPr>
        <p:spPr>
          <a:xfrm>
            <a:off x="6616489" y="3341905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BEDIDA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6B528DA-E28B-B444-B791-51F8462881C3}"/>
              </a:ext>
            </a:extLst>
          </p:cNvPr>
          <p:cNvSpPr/>
          <p:nvPr/>
        </p:nvSpPr>
        <p:spPr>
          <a:xfrm>
            <a:off x="6626428" y="3814470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POSTRE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BBA305A-9FAA-D84A-AA9A-624D9DA24E69}"/>
              </a:ext>
            </a:extLst>
          </p:cNvPr>
          <p:cNvSpPr/>
          <p:nvPr/>
        </p:nvSpPr>
        <p:spPr>
          <a:xfrm>
            <a:off x="6444208" y="4321428"/>
            <a:ext cx="2088232" cy="338554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Hacer pedido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25B998-FE98-5E49-BB20-BA295E1EED27}"/>
              </a:ext>
            </a:extLst>
          </p:cNvPr>
          <p:cNvSpPr txBox="1"/>
          <p:nvPr/>
        </p:nvSpPr>
        <p:spPr>
          <a:xfrm>
            <a:off x="1043608" y="1563638"/>
            <a:ext cx="4248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La aplicación consiste en hacer un menú de restaurante.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Para conseguirlo, el usuario debe elegir un plato fuerte, una bebida y un postre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Para poder conseguir esto use </a:t>
            </a:r>
            <a:r>
              <a:rPr lang="es-CO" dirty="0" err="1">
                <a:solidFill>
                  <a:schemeClr val="tx1"/>
                </a:solidFill>
              </a:rPr>
              <a:t>Intents</a:t>
            </a:r>
            <a:r>
              <a:rPr lang="es-CO" dirty="0">
                <a:solidFill>
                  <a:schemeClr val="tx1"/>
                </a:solidFill>
              </a:rPr>
              <a:t> para poder distribuir la función en varias pantallas auxiliares</a:t>
            </a:r>
          </a:p>
        </p:txBody>
      </p:sp>
    </p:spTree>
    <p:extLst>
      <p:ext uri="{BB962C8B-B14F-4D97-AF65-F5344CB8AC3E}">
        <p14:creationId xmlns:p14="http://schemas.microsoft.com/office/powerpoint/2010/main" val="27020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Competencia </a:t>
            </a:r>
            <a:r>
              <a:rPr lang="es-ES" dirty="0" err="1"/>
              <a:t>Intents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7D3B6EEB-C020-0647-B9EA-151459BCC183}"/>
              </a:ext>
            </a:extLst>
          </p:cNvPr>
          <p:cNvSpPr/>
          <p:nvPr/>
        </p:nvSpPr>
        <p:spPr>
          <a:xfrm>
            <a:off x="4279984" y="1431368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2B7EC43-4573-5744-8E91-7B5A833CAC02}"/>
              </a:ext>
            </a:extLst>
          </p:cNvPr>
          <p:cNvSpPr/>
          <p:nvPr/>
        </p:nvSpPr>
        <p:spPr>
          <a:xfrm>
            <a:off x="4427984" y="1647392"/>
            <a:ext cx="1723792" cy="711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4EBB4B3-4C23-CF42-A9E4-4A732BE3C535}"/>
              </a:ext>
            </a:extLst>
          </p:cNvPr>
          <p:cNvSpPr txBox="1"/>
          <p:nvPr/>
        </p:nvSpPr>
        <p:spPr>
          <a:xfrm>
            <a:off x="4427984" y="2459515"/>
            <a:ext cx="172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Para realizar su pedido por favor escoja cada elemento del menú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124B0F7-1BE4-8946-B628-69734DD5769A}"/>
              </a:ext>
            </a:extLst>
          </p:cNvPr>
          <p:cNvSpPr/>
          <p:nvPr/>
        </p:nvSpPr>
        <p:spPr>
          <a:xfrm>
            <a:off x="4462204" y="2898496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PLATO FUERTE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4FBA8E4-BD7C-7B42-AA65-F90E2160EAC7}"/>
              </a:ext>
            </a:extLst>
          </p:cNvPr>
          <p:cNvSpPr/>
          <p:nvPr/>
        </p:nvSpPr>
        <p:spPr>
          <a:xfrm>
            <a:off x="4452265" y="3353651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BEDIDA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6B528DA-E28B-B444-B791-51F8462881C3}"/>
              </a:ext>
            </a:extLst>
          </p:cNvPr>
          <p:cNvSpPr/>
          <p:nvPr/>
        </p:nvSpPr>
        <p:spPr>
          <a:xfrm>
            <a:off x="4462204" y="3826216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POSTRE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BBA305A-9FAA-D84A-AA9A-624D9DA24E69}"/>
              </a:ext>
            </a:extLst>
          </p:cNvPr>
          <p:cNvSpPr/>
          <p:nvPr/>
        </p:nvSpPr>
        <p:spPr>
          <a:xfrm>
            <a:off x="4279984" y="4333174"/>
            <a:ext cx="2088232" cy="338554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Hacer pedido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25B998-FE98-5E49-BB20-BA295E1EED27}"/>
              </a:ext>
            </a:extLst>
          </p:cNvPr>
          <p:cNvSpPr txBox="1"/>
          <p:nvPr/>
        </p:nvSpPr>
        <p:spPr>
          <a:xfrm>
            <a:off x="1043608" y="1563638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Por ejemplo, si el usuario pulsa el espacio de PLATO FUERTE, se debe abrir un la ventana correspondiente para poder hacer la elección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D9443F5-F9E9-684C-8CAA-04BCD9AC5AE6}"/>
              </a:ext>
            </a:extLst>
          </p:cNvPr>
          <p:cNvSpPr/>
          <p:nvPr/>
        </p:nvSpPr>
        <p:spPr>
          <a:xfrm>
            <a:off x="7068282" y="1411439"/>
            <a:ext cx="1512168" cy="216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4D8DF033-6182-9642-A4ED-2DDA4A8D9AD7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6185996" y="2491559"/>
            <a:ext cx="882286" cy="576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70AEF9C-41AB-CE44-977D-2FEB7AADF03C}"/>
              </a:ext>
            </a:extLst>
          </p:cNvPr>
          <p:cNvSpPr/>
          <p:nvPr/>
        </p:nvSpPr>
        <p:spPr>
          <a:xfrm>
            <a:off x="7169003" y="1749993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Ajiaco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73546EF-ABF4-C14B-A1F9-824C1BCB8F82}"/>
              </a:ext>
            </a:extLst>
          </p:cNvPr>
          <p:cNvSpPr/>
          <p:nvPr/>
        </p:nvSpPr>
        <p:spPr>
          <a:xfrm>
            <a:off x="7183632" y="2202174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Hamburguesa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1E2D028-5AF5-5847-A4B1-CC9601E60620}"/>
              </a:ext>
            </a:extLst>
          </p:cNvPr>
          <p:cNvSpPr/>
          <p:nvPr/>
        </p:nvSpPr>
        <p:spPr>
          <a:xfrm>
            <a:off x="7183632" y="2657329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>
                <a:solidFill>
                  <a:schemeClr val="tx1"/>
                </a:solidFill>
              </a:rPr>
              <a:t>Baby</a:t>
            </a:r>
            <a:r>
              <a:rPr lang="es-CO" sz="900" dirty="0">
                <a:solidFill>
                  <a:schemeClr val="tx1"/>
                </a:solidFill>
              </a:rPr>
              <a:t> </a:t>
            </a:r>
            <a:r>
              <a:rPr lang="es-CO" sz="900" dirty="0" err="1">
                <a:solidFill>
                  <a:schemeClr val="tx1"/>
                </a:solidFill>
              </a:rPr>
              <a:t>beef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2303D06-6FA2-4445-A1AA-2F9E40DA576C}"/>
              </a:ext>
            </a:extLst>
          </p:cNvPr>
          <p:cNvSpPr/>
          <p:nvPr/>
        </p:nvSpPr>
        <p:spPr>
          <a:xfrm>
            <a:off x="7068591" y="1430193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PLATO FUERTE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8A44303-7187-4840-9401-6C4177084E03}"/>
              </a:ext>
            </a:extLst>
          </p:cNvPr>
          <p:cNvSpPr/>
          <p:nvPr/>
        </p:nvSpPr>
        <p:spPr>
          <a:xfrm>
            <a:off x="7082756" y="3212753"/>
            <a:ext cx="1512168" cy="338554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6128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Competencia </a:t>
            </a:r>
            <a:r>
              <a:rPr lang="es-ES" dirty="0" err="1"/>
              <a:t>Intents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7D3B6EEB-C020-0647-B9EA-151459BCC183}"/>
              </a:ext>
            </a:extLst>
          </p:cNvPr>
          <p:cNvSpPr/>
          <p:nvPr/>
        </p:nvSpPr>
        <p:spPr>
          <a:xfrm>
            <a:off x="4279984" y="1431368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2B7EC43-4573-5744-8E91-7B5A833CAC02}"/>
              </a:ext>
            </a:extLst>
          </p:cNvPr>
          <p:cNvSpPr/>
          <p:nvPr/>
        </p:nvSpPr>
        <p:spPr>
          <a:xfrm>
            <a:off x="4427984" y="1647392"/>
            <a:ext cx="1723792" cy="711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4EBB4B3-4C23-CF42-A9E4-4A732BE3C535}"/>
              </a:ext>
            </a:extLst>
          </p:cNvPr>
          <p:cNvSpPr txBox="1"/>
          <p:nvPr/>
        </p:nvSpPr>
        <p:spPr>
          <a:xfrm>
            <a:off x="4427984" y="2459515"/>
            <a:ext cx="172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Para realizar su pedido por favor escoja cada elemento del menú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124B0F7-1BE4-8946-B628-69734DD5769A}"/>
              </a:ext>
            </a:extLst>
          </p:cNvPr>
          <p:cNvSpPr/>
          <p:nvPr/>
        </p:nvSpPr>
        <p:spPr>
          <a:xfrm>
            <a:off x="4462204" y="2898496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PLATO FUERTE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4FBA8E4-BD7C-7B42-AA65-F90E2160EAC7}"/>
              </a:ext>
            </a:extLst>
          </p:cNvPr>
          <p:cNvSpPr/>
          <p:nvPr/>
        </p:nvSpPr>
        <p:spPr>
          <a:xfrm>
            <a:off x="4452265" y="3353651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BEDIDA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6B528DA-E28B-B444-B791-51F8462881C3}"/>
              </a:ext>
            </a:extLst>
          </p:cNvPr>
          <p:cNvSpPr/>
          <p:nvPr/>
        </p:nvSpPr>
        <p:spPr>
          <a:xfrm>
            <a:off x="4462204" y="3826216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POSTRE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BBA305A-9FAA-D84A-AA9A-624D9DA24E69}"/>
              </a:ext>
            </a:extLst>
          </p:cNvPr>
          <p:cNvSpPr/>
          <p:nvPr/>
        </p:nvSpPr>
        <p:spPr>
          <a:xfrm>
            <a:off x="4279984" y="4333174"/>
            <a:ext cx="2088232" cy="338554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Hacer pedido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25B998-FE98-5E49-BB20-BA295E1EED27}"/>
              </a:ext>
            </a:extLst>
          </p:cNvPr>
          <p:cNvSpPr txBox="1"/>
          <p:nvPr/>
        </p:nvSpPr>
        <p:spPr>
          <a:xfrm>
            <a:off x="1043608" y="156363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Una vez hecha la elección, puede confirmar la acción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D9443F5-F9E9-684C-8CAA-04BCD9AC5AE6}"/>
              </a:ext>
            </a:extLst>
          </p:cNvPr>
          <p:cNvSpPr/>
          <p:nvPr/>
        </p:nvSpPr>
        <p:spPr>
          <a:xfrm>
            <a:off x="7068282" y="1411439"/>
            <a:ext cx="1512168" cy="216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4D8DF033-6182-9642-A4ED-2DDA4A8D9AD7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6185996" y="2491559"/>
            <a:ext cx="882286" cy="576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70AEF9C-41AB-CE44-977D-2FEB7AADF03C}"/>
              </a:ext>
            </a:extLst>
          </p:cNvPr>
          <p:cNvSpPr/>
          <p:nvPr/>
        </p:nvSpPr>
        <p:spPr>
          <a:xfrm>
            <a:off x="7169003" y="1749993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Ajiaco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73546EF-ABF4-C14B-A1F9-824C1BCB8F82}"/>
              </a:ext>
            </a:extLst>
          </p:cNvPr>
          <p:cNvSpPr/>
          <p:nvPr/>
        </p:nvSpPr>
        <p:spPr>
          <a:xfrm>
            <a:off x="7183632" y="2202174"/>
            <a:ext cx="1310725" cy="33855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Hamburguesa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1E2D028-5AF5-5847-A4B1-CC9601E60620}"/>
              </a:ext>
            </a:extLst>
          </p:cNvPr>
          <p:cNvSpPr/>
          <p:nvPr/>
        </p:nvSpPr>
        <p:spPr>
          <a:xfrm>
            <a:off x="7183632" y="2657329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>
                <a:solidFill>
                  <a:schemeClr val="tx1"/>
                </a:solidFill>
              </a:rPr>
              <a:t>Baby</a:t>
            </a:r>
            <a:r>
              <a:rPr lang="es-CO" sz="900" dirty="0">
                <a:solidFill>
                  <a:schemeClr val="tx1"/>
                </a:solidFill>
              </a:rPr>
              <a:t> </a:t>
            </a:r>
            <a:r>
              <a:rPr lang="es-CO" sz="900" dirty="0" err="1">
                <a:solidFill>
                  <a:schemeClr val="tx1"/>
                </a:solidFill>
              </a:rPr>
              <a:t>beef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2303D06-6FA2-4445-A1AA-2F9E40DA576C}"/>
              </a:ext>
            </a:extLst>
          </p:cNvPr>
          <p:cNvSpPr/>
          <p:nvPr/>
        </p:nvSpPr>
        <p:spPr>
          <a:xfrm>
            <a:off x="7068591" y="1430193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PLATO FUERTE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8A44303-7187-4840-9401-6C4177084E03}"/>
              </a:ext>
            </a:extLst>
          </p:cNvPr>
          <p:cNvSpPr/>
          <p:nvPr/>
        </p:nvSpPr>
        <p:spPr>
          <a:xfrm>
            <a:off x="7082756" y="3212753"/>
            <a:ext cx="1512168" cy="338554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171321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Competencia </a:t>
            </a:r>
            <a:r>
              <a:rPr lang="es-ES" dirty="0" err="1"/>
              <a:t>Intents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7D3B6EEB-C020-0647-B9EA-151459BCC183}"/>
              </a:ext>
            </a:extLst>
          </p:cNvPr>
          <p:cNvSpPr/>
          <p:nvPr/>
        </p:nvSpPr>
        <p:spPr>
          <a:xfrm>
            <a:off x="4279984" y="1431368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2B7EC43-4573-5744-8E91-7B5A833CAC02}"/>
              </a:ext>
            </a:extLst>
          </p:cNvPr>
          <p:cNvSpPr/>
          <p:nvPr/>
        </p:nvSpPr>
        <p:spPr>
          <a:xfrm>
            <a:off x="4427984" y="1647392"/>
            <a:ext cx="1723792" cy="7116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4EBB4B3-4C23-CF42-A9E4-4A732BE3C535}"/>
              </a:ext>
            </a:extLst>
          </p:cNvPr>
          <p:cNvSpPr txBox="1"/>
          <p:nvPr/>
        </p:nvSpPr>
        <p:spPr>
          <a:xfrm>
            <a:off x="4427984" y="2459515"/>
            <a:ext cx="172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chemeClr val="tx1"/>
                </a:solidFill>
              </a:rPr>
              <a:t>Para realizar su pedido por favor escoja cada elemento del menú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124B0F7-1BE4-8946-B628-69734DD5769A}"/>
              </a:ext>
            </a:extLst>
          </p:cNvPr>
          <p:cNvSpPr/>
          <p:nvPr/>
        </p:nvSpPr>
        <p:spPr>
          <a:xfrm>
            <a:off x="4462204" y="2898496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HAMBURGUESA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4FBA8E4-BD7C-7B42-AA65-F90E2160EAC7}"/>
              </a:ext>
            </a:extLst>
          </p:cNvPr>
          <p:cNvSpPr/>
          <p:nvPr/>
        </p:nvSpPr>
        <p:spPr>
          <a:xfrm>
            <a:off x="4452265" y="3353651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BEDIDA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6B528DA-E28B-B444-B791-51F8462881C3}"/>
              </a:ext>
            </a:extLst>
          </p:cNvPr>
          <p:cNvSpPr/>
          <p:nvPr/>
        </p:nvSpPr>
        <p:spPr>
          <a:xfrm>
            <a:off x="4462204" y="3826216"/>
            <a:ext cx="1723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POSTRE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BBA305A-9FAA-D84A-AA9A-624D9DA24E69}"/>
              </a:ext>
            </a:extLst>
          </p:cNvPr>
          <p:cNvSpPr/>
          <p:nvPr/>
        </p:nvSpPr>
        <p:spPr>
          <a:xfrm>
            <a:off x="4279984" y="4333174"/>
            <a:ext cx="2088232" cy="338554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Hacer pedido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25B998-FE98-5E49-BB20-BA295E1EED27}"/>
              </a:ext>
            </a:extLst>
          </p:cNvPr>
          <p:cNvSpPr txBox="1"/>
          <p:nvPr/>
        </p:nvSpPr>
        <p:spPr>
          <a:xfrm>
            <a:off x="1043608" y="156363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Al confirmarse, la selección pasa a la vista principal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D9443F5-F9E9-684C-8CAA-04BCD9AC5AE6}"/>
              </a:ext>
            </a:extLst>
          </p:cNvPr>
          <p:cNvSpPr/>
          <p:nvPr/>
        </p:nvSpPr>
        <p:spPr>
          <a:xfrm>
            <a:off x="7068282" y="1411439"/>
            <a:ext cx="1512168" cy="216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4D8DF033-6182-9642-A4ED-2DDA4A8D9AD7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>
            <a:off x="6368216" y="3051549"/>
            <a:ext cx="693716" cy="308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70AEF9C-41AB-CE44-977D-2FEB7AADF03C}"/>
              </a:ext>
            </a:extLst>
          </p:cNvPr>
          <p:cNvSpPr/>
          <p:nvPr/>
        </p:nvSpPr>
        <p:spPr>
          <a:xfrm>
            <a:off x="7169003" y="1749993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Ajiaco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73546EF-ABF4-C14B-A1F9-824C1BCB8F82}"/>
              </a:ext>
            </a:extLst>
          </p:cNvPr>
          <p:cNvSpPr/>
          <p:nvPr/>
        </p:nvSpPr>
        <p:spPr>
          <a:xfrm>
            <a:off x="7183632" y="2202174"/>
            <a:ext cx="1310725" cy="33855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Hamburguesa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1E2D028-5AF5-5847-A4B1-CC9601E60620}"/>
              </a:ext>
            </a:extLst>
          </p:cNvPr>
          <p:cNvSpPr/>
          <p:nvPr/>
        </p:nvSpPr>
        <p:spPr>
          <a:xfrm>
            <a:off x="7183632" y="2657329"/>
            <a:ext cx="13107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>
                <a:solidFill>
                  <a:schemeClr val="tx1"/>
                </a:solidFill>
              </a:rPr>
              <a:t>Baby</a:t>
            </a:r>
            <a:r>
              <a:rPr lang="es-CO" sz="900" dirty="0">
                <a:solidFill>
                  <a:schemeClr val="tx1"/>
                </a:solidFill>
              </a:rPr>
              <a:t> </a:t>
            </a:r>
            <a:r>
              <a:rPr lang="es-CO" sz="900" dirty="0" err="1">
                <a:solidFill>
                  <a:schemeClr val="tx1"/>
                </a:solidFill>
              </a:rPr>
              <a:t>beef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2303D06-6FA2-4445-A1AA-2F9E40DA576C}"/>
              </a:ext>
            </a:extLst>
          </p:cNvPr>
          <p:cNvSpPr/>
          <p:nvPr/>
        </p:nvSpPr>
        <p:spPr>
          <a:xfrm>
            <a:off x="7068591" y="1430193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PLATO FUERTE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8A44303-7187-4840-9401-6C4177084E03}"/>
              </a:ext>
            </a:extLst>
          </p:cNvPr>
          <p:cNvSpPr/>
          <p:nvPr/>
        </p:nvSpPr>
        <p:spPr>
          <a:xfrm>
            <a:off x="7082756" y="3212753"/>
            <a:ext cx="1512168" cy="338554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28784499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7222</TotalTime>
  <Words>242</Words>
  <Application>Microsoft Macintosh PowerPoint</Application>
  <PresentationFormat>Presentación en pantalla (16:9)</PresentationFormat>
  <Paragraphs>78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Retrospección</vt:lpstr>
      <vt:lpstr>Aplicaciones Móviles</vt:lpstr>
      <vt:lpstr>Competencia Intents</vt:lpstr>
      <vt:lpstr>Competencia Intents</vt:lpstr>
      <vt:lpstr>Competencia Intents</vt:lpstr>
      <vt:lpstr>Competencia Intents</vt:lpstr>
      <vt:lpstr>Competencia Intents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126</cp:revision>
  <dcterms:modified xsi:type="dcterms:W3CDTF">2021-08-26T21:28:11Z</dcterms:modified>
</cp:coreProperties>
</file>