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5" r:id="rId6"/>
    <p:sldId id="29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3042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ogameicesi.herokuapp.com/api/geo/set" TargetMode="External"/><Relationship Id="rId2" Type="http://schemas.openxmlformats.org/officeDocument/2006/relationships/hyperlink" Target="https://geogameicesi.herokuapp.com/api/geo/getall/arra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eogameicesi.herokuapp.com/api/geo/delete/%7busername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mapa del merodeador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Desarrolle una aplicación Android que envíe constantemente su posición a la web, pero también que le permita ver la posición de todos los que han entrado a la aplicación en tiempo real.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6"/>
            <a:ext cx="1944216" cy="299866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mapa del merodeador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El mapa debe estar como fragmento.</a:t>
            </a:r>
          </a:p>
          <a:p>
            <a:endParaRPr lang="es-CO" dirty="0"/>
          </a:p>
          <a:p>
            <a:r>
              <a:rPr lang="es-CO" dirty="0"/>
              <a:t>Al inicial la aplicación, debe generar una rutina que le permita enviar cada 5 segundos su posición al server.</a:t>
            </a:r>
          </a:p>
          <a:p>
            <a:endParaRPr lang="es-CO" dirty="0"/>
          </a:p>
          <a:p>
            <a:r>
              <a:rPr lang="es-CO" dirty="0"/>
              <a:t>Al iniciar la aplicación, también debe haber una rutina que refresque la posición de todas las personas en el app.</a:t>
            </a:r>
          </a:p>
          <a:p>
            <a:endParaRPr lang="es-CO" dirty="0"/>
          </a:p>
          <a:p>
            <a:r>
              <a:rPr lang="es-CO" dirty="0"/>
              <a:t>Al salir de la aplicación, su posición desaparece del mapa.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6"/>
            <a:ext cx="1944216" cy="299866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mapa del merodeador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>
            <a:normAutofit/>
          </a:bodyPr>
          <a:lstStyle/>
          <a:p>
            <a:r>
              <a:rPr lang="es-CO" dirty="0"/>
              <a:t>Los marcadores tienen una descripción que aparece al dar </a:t>
            </a:r>
            <a:r>
              <a:rPr lang="es-CO" dirty="0" err="1"/>
              <a:t>click</a:t>
            </a:r>
            <a:r>
              <a:rPr lang="es-CO" dirty="0"/>
              <a:t> sobre el punto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6"/>
            <a:ext cx="1944216" cy="299866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mapa del merodeador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>
            <a:normAutofit/>
          </a:bodyPr>
          <a:lstStyle/>
          <a:p>
            <a:r>
              <a:rPr lang="es-CO" dirty="0"/>
              <a:t>Los marcadores tienen una descripción que aparece al dar </a:t>
            </a:r>
            <a:r>
              <a:rPr lang="es-CO" dirty="0" err="1"/>
              <a:t>click</a:t>
            </a:r>
            <a:r>
              <a:rPr lang="es-CO" dirty="0"/>
              <a:t> sobre el punto. Esta descripción es un </a:t>
            </a:r>
            <a:r>
              <a:rPr lang="es-CO" dirty="0" err="1"/>
              <a:t>username</a:t>
            </a:r>
            <a:r>
              <a:rPr lang="es-CO" dirty="0"/>
              <a:t> que puede ir quemado en el código.</a:t>
            </a:r>
          </a:p>
          <a:p>
            <a:endParaRPr lang="es-CO" dirty="0"/>
          </a:p>
          <a:p>
            <a:r>
              <a:rPr lang="es-CO" dirty="0"/>
              <a:t>El </a:t>
            </a:r>
            <a:r>
              <a:rPr lang="es-CO" dirty="0" err="1"/>
              <a:t>username</a:t>
            </a:r>
            <a:r>
              <a:rPr lang="es-CO" dirty="0"/>
              <a:t> debe estar escrito SIN espacios ni caracteres especiales. </a:t>
            </a:r>
            <a:r>
              <a:rPr lang="es-CO" dirty="0" err="1"/>
              <a:t>Unicamente</a:t>
            </a:r>
            <a:r>
              <a:rPr lang="es-CO" dirty="0"/>
              <a:t> alfanumérico.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6"/>
            <a:ext cx="1944216" cy="299866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B1AFDF7-3E48-6F4A-AB16-B9A2BE04530E}"/>
              </a:ext>
            </a:extLst>
          </p:cNvPr>
          <p:cNvSpPr/>
          <p:nvPr/>
        </p:nvSpPr>
        <p:spPr>
          <a:xfrm>
            <a:off x="2636737" y="2417826"/>
            <a:ext cx="648072" cy="37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84562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mapa del merodeador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156" y="1384301"/>
            <a:ext cx="4665340" cy="3017520"/>
          </a:xfrm>
        </p:spPr>
        <p:txBody>
          <a:bodyPr>
            <a:normAutofit/>
          </a:bodyPr>
          <a:lstStyle/>
          <a:p>
            <a:r>
              <a:rPr lang="es-CO" sz="1300" dirty="0"/>
              <a:t>Links:</a:t>
            </a:r>
          </a:p>
          <a:p>
            <a:r>
              <a:rPr lang="es-CO" sz="1300" b="1" dirty="0"/>
              <a:t>GET</a:t>
            </a:r>
          </a:p>
          <a:p>
            <a:r>
              <a:rPr lang="es-CO" sz="1300" dirty="0"/>
              <a:t>URL: </a:t>
            </a:r>
            <a:r>
              <a:rPr lang="es-CO" sz="1300" dirty="0">
                <a:hlinkClick r:id="rId2"/>
              </a:rPr>
              <a:t>https://geogameicesi.herokuapp.com/api/geo/getall/array</a:t>
            </a:r>
            <a:endParaRPr lang="es-CO" sz="1300" dirty="0"/>
          </a:p>
          <a:p>
            <a:r>
              <a:rPr lang="es-CO" sz="1300" dirty="0"/>
              <a:t>URL: </a:t>
            </a:r>
            <a:r>
              <a:rPr lang="es-CO" sz="1300" dirty="0">
                <a:hlinkClick r:id="rId2"/>
              </a:rPr>
              <a:t>https://geogameicesi.herokuapp.com/api/geo/getall/array</a:t>
            </a:r>
            <a:endParaRPr lang="es-CO" sz="1300" dirty="0"/>
          </a:p>
          <a:p>
            <a:pPr marL="0" indent="0">
              <a:buNone/>
            </a:pPr>
            <a:r>
              <a:rPr lang="es-CO" sz="1300" dirty="0"/>
              <a:t>  </a:t>
            </a:r>
            <a:r>
              <a:rPr lang="es-CO" sz="1300" b="1" dirty="0"/>
              <a:t>POST</a:t>
            </a:r>
          </a:p>
          <a:p>
            <a:r>
              <a:rPr lang="es-CO" sz="1300" dirty="0">
                <a:hlinkClick r:id="rId3"/>
              </a:rPr>
              <a:t>https://geogameicesi.herokuapp.com/api/geo/set</a:t>
            </a:r>
            <a:endParaRPr lang="es-CO" sz="1300" dirty="0"/>
          </a:p>
          <a:p>
            <a:r>
              <a:rPr lang="es-CO" sz="1300" dirty="0"/>
              <a:t>Data: {"</a:t>
            </a:r>
            <a:r>
              <a:rPr lang="es-CO" sz="1300" dirty="0" err="1"/>
              <a:t>username</a:t>
            </a:r>
            <a:r>
              <a:rPr lang="es-CO" sz="1300" dirty="0"/>
              <a:t>": "USER", "</a:t>
            </a:r>
            <a:r>
              <a:rPr lang="es-CO" sz="1300" dirty="0" err="1"/>
              <a:t>lat</a:t>
            </a:r>
            <a:r>
              <a:rPr lang="es-CO" sz="1300" dirty="0"/>
              <a:t> ":0.0, "</a:t>
            </a:r>
            <a:r>
              <a:rPr lang="es-CO" sz="1300" dirty="0" err="1"/>
              <a:t>lng</a:t>
            </a:r>
            <a:r>
              <a:rPr lang="es-CO" sz="1300" dirty="0"/>
              <a:t> ":0.0}</a:t>
            </a:r>
          </a:p>
          <a:p>
            <a:r>
              <a:rPr lang="es-CO" sz="1300" b="1" dirty="0"/>
              <a:t>DELETE</a:t>
            </a:r>
          </a:p>
          <a:p>
            <a:r>
              <a:rPr lang="es-CO" sz="1300" dirty="0">
                <a:hlinkClick r:id="rId4"/>
              </a:rPr>
              <a:t>https://geogameicesi.herokuapp.com/api/geo/delete/{username}</a:t>
            </a:r>
            <a:endParaRPr lang="es-CO" sz="1300" dirty="0"/>
          </a:p>
          <a:p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6"/>
            <a:ext cx="1944216" cy="2998661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90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7581</TotalTime>
  <Words>293</Words>
  <Application>Microsoft Macintosh PowerPoint</Application>
  <PresentationFormat>Presentación en pantalla (16:9)</PresentationFormat>
  <Paragraphs>123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Aplicaciones Móviles</vt:lpstr>
      <vt:lpstr>El mapa del merodeador</vt:lpstr>
      <vt:lpstr>El mapa del merodeador</vt:lpstr>
      <vt:lpstr>El mapa del merodeador</vt:lpstr>
      <vt:lpstr>El mapa del merodeador</vt:lpstr>
      <vt:lpstr>El mapa del merodeador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142</cp:revision>
  <dcterms:modified xsi:type="dcterms:W3CDTF">2021-10-21T22:55:44Z</dcterms:modified>
</cp:coreProperties>
</file>