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73042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94628"/>
  </p:normalViewPr>
  <p:slideViewPr>
    <p:cSldViewPr>
      <p:cViewPr>
        <p:scale>
          <a:sx n="154" d="100"/>
          <a:sy n="154" d="100"/>
        </p:scale>
        <p:origin x="272" y="2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multimedia y mapas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Realice esto para cualquier marcador que agregue.</a:t>
            </a:r>
          </a:p>
          <a:p>
            <a:endParaRPr lang="es-CO" dirty="0"/>
          </a:p>
          <a:p>
            <a:r>
              <a:rPr lang="es-CO" dirty="0"/>
              <a:t>Si intento agregar fotografía, pero no hay marcador seleccionado, la aplicación me previene de hacer eso!</a:t>
            </a:r>
          </a:p>
          <a:p>
            <a:endParaRPr lang="es-CO" dirty="0"/>
          </a:p>
          <a:p>
            <a:r>
              <a:rPr lang="es-CO" dirty="0"/>
              <a:t>Para la galería NO SE REQUIERE </a:t>
            </a:r>
            <a:r>
              <a:rPr lang="es-CO"/>
              <a:t>ningún permiso.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98D0630-68BD-DC4F-8E5C-24DC98CAE7F8}"/>
              </a:ext>
            </a:extLst>
          </p:cNvPr>
          <p:cNvSpPr/>
          <p:nvPr/>
        </p:nvSpPr>
        <p:spPr>
          <a:xfrm>
            <a:off x="566494" y="3781551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dirty="0" err="1">
                <a:solidFill>
                  <a:schemeClr val="tx1"/>
                </a:solidFill>
              </a:rPr>
              <a:t>LinearLayout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s-CO" dirty="0">
                <a:solidFill>
                  <a:schemeClr val="tx1"/>
                </a:solidFill>
              </a:rPr>
              <a:t>horizontal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2BA971-52F0-DB4F-BA50-3705526D9CF0}"/>
              </a:ext>
            </a:extLst>
          </p:cNvPr>
          <p:cNvSpPr/>
          <p:nvPr/>
        </p:nvSpPr>
        <p:spPr>
          <a:xfrm>
            <a:off x="2210916" y="3909785"/>
            <a:ext cx="2088232" cy="712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7"/>
            <a:ext cx="1944216" cy="237626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950C3D-4763-7144-9527-DE898EEE7520}"/>
              </a:ext>
            </a:extLst>
          </p:cNvPr>
          <p:cNvSpPr/>
          <p:nvPr/>
        </p:nvSpPr>
        <p:spPr>
          <a:xfrm>
            <a:off x="2428153" y="4131647"/>
            <a:ext cx="243905" cy="24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B635811-1425-8E45-9DBE-BE33FCA2B26C}"/>
              </a:ext>
            </a:extLst>
          </p:cNvPr>
          <p:cNvCxnSpPr>
            <a:cxnSpLocks/>
          </p:cNvCxnSpPr>
          <p:nvPr/>
        </p:nvCxnSpPr>
        <p:spPr>
          <a:xfrm>
            <a:off x="1834790" y="4043161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Free Location Icon, Symbol. PNG, SVG Download.">
            <a:extLst>
              <a:ext uri="{FF2B5EF4-FFF2-40B4-BE49-F238E27FC236}">
                <a16:creationId xmlns:a16="http://schemas.microsoft.com/office/drawing/2014/main" id="{D08B56DA-53BC-0B4E-B7D9-2B71E35F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4" y="2864502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47B55D2A-2BD5-F246-B6DA-9B323489D521}"/>
              </a:ext>
            </a:extLst>
          </p:cNvPr>
          <p:cNvSpPr/>
          <p:nvPr/>
        </p:nvSpPr>
        <p:spPr>
          <a:xfrm>
            <a:off x="2808544" y="3982591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Foto 1</a:t>
            </a:r>
          </a:p>
        </p:txBody>
      </p:sp>
    </p:spTree>
    <p:extLst>
      <p:ext uri="{BB962C8B-B14F-4D97-AF65-F5344CB8AC3E}">
        <p14:creationId xmlns:p14="http://schemas.microsoft.com/office/powerpoint/2010/main" val="211237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multimedia y mapas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b="1" dirty="0"/>
              <a:t>AVANZADO</a:t>
            </a:r>
          </a:p>
          <a:p>
            <a:endParaRPr lang="es-CO" dirty="0"/>
          </a:p>
          <a:p>
            <a:r>
              <a:rPr lang="es-CO" dirty="0"/>
              <a:t>Como estas manejando la galería, las fotografías quedaran únicamente referenciadas. </a:t>
            </a:r>
          </a:p>
          <a:p>
            <a:r>
              <a:rPr lang="es-CO" dirty="0"/>
              <a:t>Edite su aplicación, para que al seleccionar la foto en la galería, esta se copie a la carpeta de la aplicación.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98D0630-68BD-DC4F-8E5C-24DC98CAE7F8}"/>
              </a:ext>
            </a:extLst>
          </p:cNvPr>
          <p:cNvSpPr/>
          <p:nvPr/>
        </p:nvSpPr>
        <p:spPr>
          <a:xfrm>
            <a:off x="566494" y="3781551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dirty="0" err="1">
                <a:solidFill>
                  <a:schemeClr val="tx1"/>
                </a:solidFill>
              </a:rPr>
              <a:t>LinearLayout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s-CO" dirty="0">
                <a:solidFill>
                  <a:schemeClr val="tx1"/>
                </a:solidFill>
              </a:rPr>
              <a:t>horizontal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2BA971-52F0-DB4F-BA50-3705526D9CF0}"/>
              </a:ext>
            </a:extLst>
          </p:cNvPr>
          <p:cNvSpPr/>
          <p:nvPr/>
        </p:nvSpPr>
        <p:spPr>
          <a:xfrm>
            <a:off x="2210916" y="3909785"/>
            <a:ext cx="2088232" cy="712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7"/>
            <a:ext cx="1944216" cy="237626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950C3D-4763-7144-9527-DE898EEE7520}"/>
              </a:ext>
            </a:extLst>
          </p:cNvPr>
          <p:cNvSpPr/>
          <p:nvPr/>
        </p:nvSpPr>
        <p:spPr>
          <a:xfrm>
            <a:off x="2428153" y="4131647"/>
            <a:ext cx="243905" cy="24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B635811-1425-8E45-9DBE-BE33FCA2B26C}"/>
              </a:ext>
            </a:extLst>
          </p:cNvPr>
          <p:cNvCxnSpPr>
            <a:cxnSpLocks/>
          </p:cNvCxnSpPr>
          <p:nvPr/>
        </p:nvCxnSpPr>
        <p:spPr>
          <a:xfrm>
            <a:off x="1834790" y="4043161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Free Location Icon, Symbol. PNG, SVG Download.">
            <a:extLst>
              <a:ext uri="{FF2B5EF4-FFF2-40B4-BE49-F238E27FC236}">
                <a16:creationId xmlns:a16="http://schemas.microsoft.com/office/drawing/2014/main" id="{D08B56DA-53BC-0B4E-B7D9-2B71E35F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4" y="2864502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47B55D2A-2BD5-F246-B6DA-9B323489D521}"/>
              </a:ext>
            </a:extLst>
          </p:cNvPr>
          <p:cNvSpPr/>
          <p:nvPr/>
        </p:nvSpPr>
        <p:spPr>
          <a:xfrm>
            <a:off x="2808544" y="3982591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Foto 1</a:t>
            </a:r>
          </a:p>
        </p:txBody>
      </p:sp>
    </p:spTree>
    <p:extLst>
      <p:ext uri="{BB962C8B-B14F-4D97-AF65-F5344CB8AC3E}">
        <p14:creationId xmlns:p14="http://schemas.microsoft.com/office/powerpoint/2010/main" val="5427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multimedia y mapas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Desarrolle una aplicación Android que le permita hacer una documentación fotográfica de lugares en la ciudad.</a:t>
            </a:r>
          </a:p>
          <a:p>
            <a:r>
              <a:rPr lang="es-CO" dirty="0"/>
              <a:t>El programa debe permitir almacenar N fotografías de un punto en el mapa. </a:t>
            </a:r>
          </a:p>
          <a:p>
            <a:r>
              <a:rPr lang="es-CO" dirty="0"/>
              <a:t>Todas las fotografías se muestran en la sección de abajo. Esta sección hace parte de la actividad y NO del fragmento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98D0630-68BD-DC4F-8E5C-24DC98CAE7F8}"/>
              </a:ext>
            </a:extLst>
          </p:cNvPr>
          <p:cNvSpPr/>
          <p:nvPr/>
        </p:nvSpPr>
        <p:spPr>
          <a:xfrm>
            <a:off x="566494" y="3781551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dirty="0" err="1">
                <a:solidFill>
                  <a:schemeClr val="tx1"/>
                </a:solidFill>
              </a:rPr>
              <a:t>LinearLayout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s-CO" dirty="0">
                <a:solidFill>
                  <a:schemeClr val="tx1"/>
                </a:solidFill>
              </a:rPr>
              <a:t>horizontal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2BA971-52F0-DB4F-BA50-3705526D9CF0}"/>
              </a:ext>
            </a:extLst>
          </p:cNvPr>
          <p:cNvSpPr/>
          <p:nvPr/>
        </p:nvSpPr>
        <p:spPr>
          <a:xfrm>
            <a:off x="2210916" y="3909785"/>
            <a:ext cx="2088232" cy="712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7"/>
            <a:ext cx="1944216" cy="237626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pic>
        <p:nvPicPr>
          <p:cNvPr id="25" name="Picture 2" descr="Free Location Icon, Symbol. PNG, SVG Download.">
            <a:extLst>
              <a:ext uri="{FF2B5EF4-FFF2-40B4-BE49-F238E27FC236}">
                <a16:creationId xmlns:a16="http://schemas.microsoft.com/office/drawing/2014/main" id="{42F5A9CB-9BBD-4C40-98AB-A02476C27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06" y="1877335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ree Location Icon, Symbol. PNG, SVG Download.">
            <a:extLst>
              <a:ext uri="{FF2B5EF4-FFF2-40B4-BE49-F238E27FC236}">
                <a16:creationId xmlns:a16="http://schemas.microsoft.com/office/drawing/2014/main" id="{E0D6D481-8F54-754A-BC2C-0CDB99B6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84" y="2525407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Free Location Icon, Symbol. PNG, SVG Download.">
            <a:extLst>
              <a:ext uri="{FF2B5EF4-FFF2-40B4-BE49-F238E27FC236}">
                <a16:creationId xmlns:a16="http://schemas.microsoft.com/office/drawing/2014/main" id="{9C6E4400-AD6B-1049-9E68-787BD14BA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4" y="2864502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D868C5FD-E60B-F847-B5CD-F9732C9028EE}"/>
              </a:ext>
            </a:extLst>
          </p:cNvPr>
          <p:cNvSpPr/>
          <p:nvPr/>
        </p:nvSpPr>
        <p:spPr>
          <a:xfrm>
            <a:off x="2767440" y="4044766"/>
            <a:ext cx="445328" cy="442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dirty="0">
                <a:solidFill>
                  <a:schemeClr val="tx1"/>
                </a:solidFill>
              </a:rPr>
              <a:t>Foto 1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ABECA47-138C-1D4F-A00B-60026E7BA65B}"/>
              </a:ext>
            </a:extLst>
          </p:cNvPr>
          <p:cNvSpPr/>
          <p:nvPr/>
        </p:nvSpPr>
        <p:spPr>
          <a:xfrm>
            <a:off x="3274626" y="4044766"/>
            <a:ext cx="445328" cy="442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dirty="0">
                <a:solidFill>
                  <a:schemeClr val="tx1"/>
                </a:solidFill>
              </a:rPr>
              <a:t>Foto 2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CB9FEAF-6B33-3446-A0A4-8178976A300F}"/>
              </a:ext>
            </a:extLst>
          </p:cNvPr>
          <p:cNvSpPr/>
          <p:nvPr/>
        </p:nvSpPr>
        <p:spPr>
          <a:xfrm>
            <a:off x="3781812" y="4043161"/>
            <a:ext cx="445328" cy="4422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00" dirty="0">
                <a:solidFill>
                  <a:schemeClr val="tx1"/>
                </a:solidFill>
              </a:rPr>
              <a:t>Foto 3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950C3D-4763-7144-9527-DE898EEE7520}"/>
              </a:ext>
            </a:extLst>
          </p:cNvPr>
          <p:cNvSpPr/>
          <p:nvPr/>
        </p:nvSpPr>
        <p:spPr>
          <a:xfrm>
            <a:off x="2428153" y="4131647"/>
            <a:ext cx="243905" cy="24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B635811-1425-8E45-9DBE-BE33FCA2B26C}"/>
              </a:ext>
            </a:extLst>
          </p:cNvPr>
          <p:cNvCxnSpPr>
            <a:cxnSpLocks/>
          </p:cNvCxnSpPr>
          <p:nvPr/>
        </p:nvCxnSpPr>
        <p:spPr>
          <a:xfrm>
            <a:off x="1834790" y="4043161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03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multimedia y mapas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Inicialmente la aplicación se muestra así</a:t>
            </a:r>
          </a:p>
          <a:p>
            <a:endParaRPr lang="es-CO" dirty="0"/>
          </a:p>
          <a:p>
            <a:r>
              <a:rPr lang="es-CO" dirty="0"/>
              <a:t>Con el </a:t>
            </a:r>
            <a:r>
              <a:rPr lang="es-CO" dirty="0" err="1"/>
              <a:t>click</a:t>
            </a:r>
            <a:r>
              <a:rPr lang="es-CO" dirty="0"/>
              <a:t> sostenido puedo poner un marcador sobre el mapa.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98D0630-68BD-DC4F-8E5C-24DC98CAE7F8}"/>
              </a:ext>
            </a:extLst>
          </p:cNvPr>
          <p:cNvSpPr/>
          <p:nvPr/>
        </p:nvSpPr>
        <p:spPr>
          <a:xfrm>
            <a:off x="566494" y="3781551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dirty="0" err="1">
                <a:solidFill>
                  <a:schemeClr val="tx1"/>
                </a:solidFill>
              </a:rPr>
              <a:t>LinearLayout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s-CO" dirty="0">
                <a:solidFill>
                  <a:schemeClr val="tx1"/>
                </a:solidFill>
              </a:rPr>
              <a:t>horizontal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2BA971-52F0-DB4F-BA50-3705526D9CF0}"/>
              </a:ext>
            </a:extLst>
          </p:cNvPr>
          <p:cNvSpPr/>
          <p:nvPr/>
        </p:nvSpPr>
        <p:spPr>
          <a:xfrm>
            <a:off x="2210916" y="3909785"/>
            <a:ext cx="2088232" cy="712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7"/>
            <a:ext cx="1944216" cy="237626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950C3D-4763-7144-9527-DE898EEE7520}"/>
              </a:ext>
            </a:extLst>
          </p:cNvPr>
          <p:cNvSpPr/>
          <p:nvPr/>
        </p:nvSpPr>
        <p:spPr>
          <a:xfrm>
            <a:off x="2428153" y="4131647"/>
            <a:ext cx="243905" cy="24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B635811-1425-8E45-9DBE-BE33FCA2B26C}"/>
              </a:ext>
            </a:extLst>
          </p:cNvPr>
          <p:cNvCxnSpPr>
            <a:cxnSpLocks/>
          </p:cNvCxnSpPr>
          <p:nvPr/>
        </p:nvCxnSpPr>
        <p:spPr>
          <a:xfrm>
            <a:off x="1834790" y="4043161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4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multimedia y mapas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Inicialmente la aplicación se muestra así</a:t>
            </a:r>
          </a:p>
          <a:p>
            <a:endParaRPr lang="es-CO" dirty="0"/>
          </a:p>
          <a:p>
            <a:r>
              <a:rPr lang="es-CO" dirty="0"/>
              <a:t>Con el </a:t>
            </a:r>
            <a:r>
              <a:rPr lang="es-CO" dirty="0" err="1"/>
              <a:t>click</a:t>
            </a:r>
            <a:r>
              <a:rPr lang="es-CO" dirty="0"/>
              <a:t> sostenido puedo poner un marcador sobre el mapa.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98D0630-68BD-DC4F-8E5C-24DC98CAE7F8}"/>
              </a:ext>
            </a:extLst>
          </p:cNvPr>
          <p:cNvSpPr/>
          <p:nvPr/>
        </p:nvSpPr>
        <p:spPr>
          <a:xfrm>
            <a:off x="566494" y="3781551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dirty="0" err="1">
                <a:solidFill>
                  <a:schemeClr val="tx1"/>
                </a:solidFill>
              </a:rPr>
              <a:t>LinearLayout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s-CO" dirty="0">
                <a:solidFill>
                  <a:schemeClr val="tx1"/>
                </a:solidFill>
              </a:rPr>
              <a:t>horizontal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2BA971-52F0-DB4F-BA50-3705526D9CF0}"/>
              </a:ext>
            </a:extLst>
          </p:cNvPr>
          <p:cNvSpPr/>
          <p:nvPr/>
        </p:nvSpPr>
        <p:spPr>
          <a:xfrm>
            <a:off x="2210916" y="3909785"/>
            <a:ext cx="2088232" cy="712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7"/>
            <a:ext cx="1944216" cy="237626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950C3D-4763-7144-9527-DE898EEE7520}"/>
              </a:ext>
            </a:extLst>
          </p:cNvPr>
          <p:cNvSpPr/>
          <p:nvPr/>
        </p:nvSpPr>
        <p:spPr>
          <a:xfrm>
            <a:off x="2428153" y="4131647"/>
            <a:ext cx="243905" cy="24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B635811-1425-8E45-9DBE-BE33FCA2B26C}"/>
              </a:ext>
            </a:extLst>
          </p:cNvPr>
          <p:cNvCxnSpPr>
            <a:cxnSpLocks/>
          </p:cNvCxnSpPr>
          <p:nvPr/>
        </p:nvCxnSpPr>
        <p:spPr>
          <a:xfrm>
            <a:off x="1834790" y="4043161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Free Location Icon, Symbol. PNG, SVG Download.">
            <a:extLst>
              <a:ext uri="{FF2B5EF4-FFF2-40B4-BE49-F238E27FC236}">
                <a16:creationId xmlns:a16="http://schemas.microsoft.com/office/drawing/2014/main" id="{D08B56DA-53BC-0B4E-B7D9-2B71E35F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4" y="2864502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63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multimedia y mapas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Inicialmente la aplicación se muestra así</a:t>
            </a:r>
          </a:p>
          <a:p>
            <a:endParaRPr lang="es-CO" dirty="0"/>
          </a:p>
          <a:p>
            <a:r>
              <a:rPr lang="es-CO" dirty="0"/>
              <a:t>Con el </a:t>
            </a:r>
            <a:r>
              <a:rPr lang="es-CO" dirty="0" err="1"/>
              <a:t>click</a:t>
            </a:r>
            <a:r>
              <a:rPr lang="es-CO" dirty="0"/>
              <a:t> sostenido puedo poner un marcador sobre el mapa.</a:t>
            </a:r>
          </a:p>
          <a:p>
            <a:endParaRPr lang="es-CO" dirty="0"/>
          </a:p>
          <a:p>
            <a:r>
              <a:rPr lang="es-CO" dirty="0"/>
              <a:t>Al darle </a:t>
            </a:r>
            <a:r>
              <a:rPr lang="es-CO" dirty="0" err="1"/>
              <a:t>click</a:t>
            </a:r>
            <a:r>
              <a:rPr lang="es-CO" dirty="0"/>
              <a:t> al marcador, estoy seleccionando el lugar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98D0630-68BD-DC4F-8E5C-24DC98CAE7F8}"/>
              </a:ext>
            </a:extLst>
          </p:cNvPr>
          <p:cNvSpPr/>
          <p:nvPr/>
        </p:nvSpPr>
        <p:spPr>
          <a:xfrm>
            <a:off x="566494" y="3781551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dirty="0" err="1">
                <a:solidFill>
                  <a:schemeClr val="tx1"/>
                </a:solidFill>
              </a:rPr>
              <a:t>LinearLayout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s-CO" dirty="0">
                <a:solidFill>
                  <a:schemeClr val="tx1"/>
                </a:solidFill>
              </a:rPr>
              <a:t>horizontal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2BA971-52F0-DB4F-BA50-3705526D9CF0}"/>
              </a:ext>
            </a:extLst>
          </p:cNvPr>
          <p:cNvSpPr/>
          <p:nvPr/>
        </p:nvSpPr>
        <p:spPr>
          <a:xfrm>
            <a:off x="2210916" y="3909785"/>
            <a:ext cx="2088232" cy="712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7"/>
            <a:ext cx="1944216" cy="237626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950C3D-4763-7144-9527-DE898EEE7520}"/>
              </a:ext>
            </a:extLst>
          </p:cNvPr>
          <p:cNvSpPr/>
          <p:nvPr/>
        </p:nvSpPr>
        <p:spPr>
          <a:xfrm>
            <a:off x="2428153" y="4131647"/>
            <a:ext cx="243905" cy="24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B635811-1425-8E45-9DBE-BE33FCA2B26C}"/>
              </a:ext>
            </a:extLst>
          </p:cNvPr>
          <p:cNvCxnSpPr>
            <a:cxnSpLocks/>
          </p:cNvCxnSpPr>
          <p:nvPr/>
        </p:nvCxnSpPr>
        <p:spPr>
          <a:xfrm>
            <a:off x="1834790" y="4043161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Free Location Icon, Symbol. PNG, SVG Download.">
            <a:extLst>
              <a:ext uri="{FF2B5EF4-FFF2-40B4-BE49-F238E27FC236}">
                <a16:creationId xmlns:a16="http://schemas.microsoft.com/office/drawing/2014/main" id="{D08B56DA-53BC-0B4E-B7D9-2B71E35F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4" y="2864502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6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multimedia y mapas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En este estado, puedo agregar fotos al lugar seleccionado por medio del botón +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98D0630-68BD-DC4F-8E5C-24DC98CAE7F8}"/>
              </a:ext>
            </a:extLst>
          </p:cNvPr>
          <p:cNvSpPr/>
          <p:nvPr/>
        </p:nvSpPr>
        <p:spPr>
          <a:xfrm>
            <a:off x="566494" y="3781551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dirty="0" err="1">
                <a:solidFill>
                  <a:schemeClr val="tx1"/>
                </a:solidFill>
              </a:rPr>
              <a:t>LinearLayout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s-CO" dirty="0">
                <a:solidFill>
                  <a:schemeClr val="tx1"/>
                </a:solidFill>
              </a:rPr>
              <a:t>horizontal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2BA971-52F0-DB4F-BA50-3705526D9CF0}"/>
              </a:ext>
            </a:extLst>
          </p:cNvPr>
          <p:cNvSpPr/>
          <p:nvPr/>
        </p:nvSpPr>
        <p:spPr>
          <a:xfrm>
            <a:off x="2210916" y="3909785"/>
            <a:ext cx="2088232" cy="712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7"/>
            <a:ext cx="1944216" cy="237626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950C3D-4763-7144-9527-DE898EEE7520}"/>
              </a:ext>
            </a:extLst>
          </p:cNvPr>
          <p:cNvSpPr/>
          <p:nvPr/>
        </p:nvSpPr>
        <p:spPr>
          <a:xfrm>
            <a:off x="2428153" y="4131647"/>
            <a:ext cx="243905" cy="24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B635811-1425-8E45-9DBE-BE33FCA2B26C}"/>
              </a:ext>
            </a:extLst>
          </p:cNvPr>
          <p:cNvCxnSpPr>
            <a:cxnSpLocks/>
          </p:cNvCxnSpPr>
          <p:nvPr/>
        </p:nvCxnSpPr>
        <p:spPr>
          <a:xfrm>
            <a:off x="1834790" y="4043161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Free Location Icon, Symbol. PNG, SVG Download.">
            <a:extLst>
              <a:ext uri="{FF2B5EF4-FFF2-40B4-BE49-F238E27FC236}">
                <a16:creationId xmlns:a16="http://schemas.microsoft.com/office/drawing/2014/main" id="{D08B56DA-53BC-0B4E-B7D9-2B71E35F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4" y="2864502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94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multimedia y mapas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En este estado, puedo agregar fotos al lugar seleccionado por medio del botón +</a:t>
            </a:r>
          </a:p>
          <a:p>
            <a:endParaRPr lang="es-CO" dirty="0"/>
          </a:p>
          <a:p>
            <a:r>
              <a:rPr lang="es-CO" dirty="0"/>
              <a:t>Agréguelas usando la galería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98D0630-68BD-DC4F-8E5C-24DC98CAE7F8}"/>
              </a:ext>
            </a:extLst>
          </p:cNvPr>
          <p:cNvSpPr/>
          <p:nvPr/>
        </p:nvSpPr>
        <p:spPr>
          <a:xfrm>
            <a:off x="566494" y="3781551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dirty="0" err="1">
                <a:solidFill>
                  <a:schemeClr val="tx1"/>
                </a:solidFill>
              </a:rPr>
              <a:t>LinearLayout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s-CO" dirty="0">
                <a:solidFill>
                  <a:schemeClr val="tx1"/>
                </a:solidFill>
              </a:rPr>
              <a:t>horizontal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2BA971-52F0-DB4F-BA50-3705526D9CF0}"/>
              </a:ext>
            </a:extLst>
          </p:cNvPr>
          <p:cNvSpPr/>
          <p:nvPr/>
        </p:nvSpPr>
        <p:spPr>
          <a:xfrm>
            <a:off x="2210916" y="3909785"/>
            <a:ext cx="2088232" cy="712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7"/>
            <a:ext cx="1944216" cy="237626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950C3D-4763-7144-9527-DE898EEE7520}"/>
              </a:ext>
            </a:extLst>
          </p:cNvPr>
          <p:cNvSpPr/>
          <p:nvPr/>
        </p:nvSpPr>
        <p:spPr>
          <a:xfrm>
            <a:off x="2428153" y="4131647"/>
            <a:ext cx="243905" cy="24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B635811-1425-8E45-9DBE-BE33FCA2B26C}"/>
              </a:ext>
            </a:extLst>
          </p:cNvPr>
          <p:cNvCxnSpPr>
            <a:cxnSpLocks/>
          </p:cNvCxnSpPr>
          <p:nvPr/>
        </p:nvCxnSpPr>
        <p:spPr>
          <a:xfrm>
            <a:off x="1834790" y="4043161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Free Location Icon, Symbol. PNG, SVG Download.">
            <a:extLst>
              <a:ext uri="{FF2B5EF4-FFF2-40B4-BE49-F238E27FC236}">
                <a16:creationId xmlns:a16="http://schemas.microsoft.com/office/drawing/2014/main" id="{D08B56DA-53BC-0B4E-B7D9-2B71E35F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4" y="2864502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17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multimedia y mapas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En este estado, puedo agregar fotos al lugar seleccionado por medio del botón +</a:t>
            </a:r>
          </a:p>
          <a:p>
            <a:endParaRPr lang="es-CO" dirty="0"/>
          </a:p>
          <a:p>
            <a:r>
              <a:rPr lang="es-CO" dirty="0"/>
              <a:t>Agréguelas usando la galería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DEB5669-A050-924D-AE2B-D72FD0700718}"/>
              </a:ext>
            </a:extLst>
          </p:cNvPr>
          <p:cNvSpPr/>
          <p:nvPr/>
        </p:nvSpPr>
        <p:spPr>
          <a:xfrm>
            <a:off x="2296158" y="1484800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5116B3B-5DCE-164A-AA48-E72334A60080}"/>
              </a:ext>
            </a:extLst>
          </p:cNvPr>
          <p:cNvSpPr/>
          <p:nvPr/>
        </p:nvSpPr>
        <p:spPr>
          <a:xfrm>
            <a:off x="2987824" y="1491630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2678BFD-6335-814C-83F1-460BC83E094B}"/>
              </a:ext>
            </a:extLst>
          </p:cNvPr>
          <p:cNvSpPr/>
          <p:nvPr/>
        </p:nvSpPr>
        <p:spPr>
          <a:xfrm>
            <a:off x="3679490" y="1484509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E7E0EAA-04C5-0E4E-BC14-EB9BC9CD85BC}"/>
              </a:ext>
            </a:extLst>
          </p:cNvPr>
          <p:cNvSpPr/>
          <p:nvPr/>
        </p:nvSpPr>
        <p:spPr>
          <a:xfrm>
            <a:off x="2296158" y="2108815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9F195DB-E935-9748-80BA-CBF6258005C5}"/>
              </a:ext>
            </a:extLst>
          </p:cNvPr>
          <p:cNvSpPr/>
          <p:nvPr/>
        </p:nvSpPr>
        <p:spPr>
          <a:xfrm>
            <a:off x="2987824" y="2115645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30229DB-15E5-E047-91D7-9FA20C062E0A}"/>
              </a:ext>
            </a:extLst>
          </p:cNvPr>
          <p:cNvSpPr/>
          <p:nvPr/>
        </p:nvSpPr>
        <p:spPr>
          <a:xfrm>
            <a:off x="3679490" y="2108524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87AA16F-1C04-4D49-AE11-3BD692AA653D}"/>
              </a:ext>
            </a:extLst>
          </p:cNvPr>
          <p:cNvSpPr/>
          <p:nvPr/>
        </p:nvSpPr>
        <p:spPr>
          <a:xfrm>
            <a:off x="2296158" y="2730795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5183EEA-4F6A-BC41-95AE-BD875FFD3508}"/>
              </a:ext>
            </a:extLst>
          </p:cNvPr>
          <p:cNvSpPr/>
          <p:nvPr/>
        </p:nvSpPr>
        <p:spPr>
          <a:xfrm>
            <a:off x="2987824" y="2737625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F155CE6-2CF9-0343-BE32-7E2B9F8645B7}"/>
              </a:ext>
            </a:extLst>
          </p:cNvPr>
          <p:cNvSpPr/>
          <p:nvPr/>
        </p:nvSpPr>
        <p:spPr>
          <a:xfrm>
            <a:off x="3679490" y="2730504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870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2189-98DE-BC48-9919-516B8B70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multimedia y mapas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CBCE1-2807-CC49-9FBB-05908C84E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024" y="1384301"/>
            <a:ext cx="3578736" cy="3017520"/>
          </a:xfrm>
        </p:spPr>
        <p:txBody>
          <a:bodyPr/>
          <a:lstStyle/>
          <a:p>
            <a:r>
              <a:rPr lang="es-CO" dirty="0"/>
              <a:t>En este estado, puedo agregar fotos al lugar seleccionado por medio del botón +</a:t>
            </a:r>
          </a:p>
          <a:p>
            <a:endParaRPr lang="es-CO" dirty="0"/>
          </a:p>
          <a:p>
            <a:r>
              <a:rPr lang="es-CO" dirty="0"/>
              <a:t>Agréguelas usando la galería</a:t>
            </a:r>
          </a:p>
          <a:p>
            <a:endParaRPr lang="es-CO" dirty="0"/>
          </a:p>
          <a:p>
            <a:r>
              <a:rPr lang="es-CO" dirty="0"/>
              <a:t>Al agregar la foto, esta queda sobre la sección de abajo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87CB1-A69C-694C-B93F-E75CC6DC030F}"/>
              </a:ext>
            </a:extLst>
          </p:cNvPr>
          <p:cNvSpPr/>
          <p:nvPr/>
        </p:nvSpPr>
        <p:spPr>
          <a:xfrm>
            <a:off x="1044314" y="1373279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489A653-7621-704E-A47A-454B4CCA4DD2}"/>
              </a:ext>
            </a:extLst>
          </p:cNvPr>
          <p:cNvSpPr/>
          <p:nvPr/>
        </p:nvSpPr>
        <p:spPr>
          <a:xfrm>
            <a:off x="500896" y="2452514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MapFragment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98D0630-68BD-DC4F-8E5C-24DC98CAE7F8}"/>
              </a:ext>
            </a:extLst>
          </p:cNvPr>
          <p:cNvSpPr/>
          <p:nvPr/>
        </p:nvSpPr>
        <p:spPr>
          <a:xfrm>
            <a:off x="566494" y="3781551"/>
            <a:ext cx="1268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dirty="0" err="1">
                <a:solidFill>
                  <a:schemeClr val="tx1"/>
                </a:solidFill>
              </a:rPr>
              <a:t>LinearLayout</a:t>
            </a:r>
            <a:r>
              <a:rPr lang="es-CO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s-CO" dirty="0">
                <a:solidFill>
                  <a:schemeClr val="tx1"/>
                </a:solidFill>
              </a:rPr>
              <a:t>horizontal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EF4388B-276A-8142-8295-13406747F631}"/>
              </a:ext>
            </a:extLst>
          </p:cNvPr>
          <p:cNvSpPr/>
          <p:nvPr/>
        </p:nvSpPr>
        <p:spPr>
          <a:xfrm>
            <a:off x="2210916" y="1373279"/>
            <a:ext cx="2088232" cy="3240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2BA971-52F0-DB4F-BA50-3705526D9CF0}"/>
              </a:ext>
            </a:extLst>
          </p:cNvPr>
          <p:cNvSpPr/>
          <p:nvPr/>
        </p:nvSpPr>
        <p:spPr>
          <a:xfrm>
            <a:off x="2210916" y="3909785"/>
            <a:ext cx="2088232" cy="712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noFill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2705F9B-F257-C943-9382-153C85ECDB9A}"/>
              </a:ext>
            </a:extLst>
          </p:cNvPr>
          <p:cNvSpPr/>
          <p:nvPr/>
        </p:nvSpPr>
        <p:spPr>
          <a:xfrm>
            <a:off x="2282924" y="1445287"/>
            <a:ext cx="1944216" cy="2376265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solidFill>
              <a:srgbClr val="073042">
                <a:alpha val="4117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endParaRPr lang="es-CO" sz="800" dirty="0">
              <a:solidFill>
                <a:schemeClr val="tx1"/>
              </a:solidFill>
            </a:endParaRPr>
          </a:p>
          <a:p>
            <a:pPr algn="r"/>
            <a:r>
              <a:rPr lang="es-CO" sz="800" dirty="0">
                <a:solidFill>
                  <a:schemeClr val="tx1"/>
                </a:solidFill>
              </a:rPr>
              <a:t>Google </a:t>
            </a:r>
            <a:r>
              <a:rPr lang="es-CO" sz="800" dirty="0" err="1">
                <a:solidFill>
                  <a:schemeClr val="tx1"/>
                </a:solidFill>
              </a:rPr>
              <a:t>maps</a:t>
            </a:r>
            <a:endParaRPr lang="es-CO" sz="800" dirty="0">
              <a:solidFill>
                <a:schemeClr val="tx1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E950C3D-4763-7144-9527-DE898EEE7520}"/>
              </a:ext>
            </a:extLst>
          </p:cNvPr>
          <p:cNvSpPr/>
          <p:nvPr/>
        </p:nvSpPr>
        <p:spPr>
          <a:xfrm>
            <a:off x="2428153" y="4131647"/>
            <a:ext cx="243905" cy="2439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24765B2A-5EFB-724E-A1AF-CF5E9EC72BC4}"/>
              </a:ext>
            </a:extLst>
          </p:cNvPr>
          <p:cNvCxnSpPr>
            <a:cxnSpLocks/>
          </p:cNvCxnSpPr>
          <p:nvPr/>
        </p:nvCxnSpPr>
        <p:spPr>
          <a:xfrm>
            <a:off x="1751637" y="1549461"/>
            <a:ext cx="4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DD9509C6-D3C3-CA49-B0CD-C14E8849336A}"/>
              </a:ext>
            </a:extLst>
          </p:cNvPr>
          <p:cNvCxnSpPr>
            <a:cxnSpLocks/>
          </p:cNvCxnSpPr>
          <p:nvPr/>
        </p:nvCxnSpPr>
        <p:spPr>
          <a:xfrm>
            <a:off x="1798046" y="2633419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B635811-1425-8E45-9DBE-BE33FCA2B26C}"/>
              </a:ext>
            </a:extLst>
          </p:cNvPr>
          <p:cNvCxnSpPr>
            <a:cxnSpLocks/>
          </p:cNvCxnSpPr>
          <p:nvPr/>
        </p:nvCxnSpPr>
        <p:spPr>
          <a:xfrm>
            <a:off x="1834790" y="4043161"/>
            <a:ext cx="484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Free Location Icon, Symbol. PNG, SVG Download.">
            <a:extLst>
              <a:ext uri="{FF2B5EF4-FFF2-40B4-BE49-F238E27FC236}">
                <a16:creationId xmlns:a16="http://schemas.microsoft.com/office/drawing/2014/main" id="{D08B56DA-53BC-0B4E-B7D9-2B71E35F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44" y="2864502"/>
            <a:ext cx="304258" cy="3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47B55D2A-2BD5-F246-B6DA-9B323489D521}"/>
              </a:ext>
            </a:extLst>
          </p:cNvPr>
          <p:cNvSpPr/>
          <p:nvPr/>
        </p:nvSpPr>
        <p:spPr>
          <a:xfrm>
            <a:off x="2808544" y="3982591"/>
            <a:ext cx="552500" cy="5420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solidFill>
                  <a:schemeClr val="tx1"/>
                </a:solidFill>
              </a:rPr>
              <a:t>Foto 1</a:t>
            </a:r>
          </a:p>
        </p:txBody>
      </p:sp>
    </p:spTree>
    <p:extLst>
      <p:ext uri="{BB962C8B-B14F-4D97-AF65-F5344CB8AC3E}">
        <p14:creationId xmlns:p14="http://schemas.microsoft.com/office/powerpoint/2010/main" val="21063161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7331</TotalTime>
  <Words>414</Words>
  <Application>Microsoft Macintosh PowerPoint</Application>
  <PresentationFormat>Presentación en pantalla (16:9)</PresentationFormat>
  <Paragraphs>210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Retrospección</vt:lpstr>
      <vt:lpstr>Aplicaciones Móviles</vt:lpstr>
      <vt:lpstr>Ejercicio de multimedia y mapas</vt:lpstr>
      <vt:lpstr>Ejercicio de multimedia y mapas</vt:lpstr>
      <vt:lpstr>Ejercicio de multimedia y mapas</vt:lpstr>
      <vt:lpstr>Ejercicio de multimedia y mapas</vt:lpstr>
      <vt:lpstr>Ejercicio de multimedia y mapas</vt:lpstr>
      <vt:lpstr>Ejercicio de multimedia y mapas</vt:lpstr>
      <vt:lpstr>Ejercicio de multimedia y mapas</vt:lpstr>
      <vt:lpstr>Ejercicio de multimedia y mapas</vt:lpstr>
      <vt:lpstr>Ejercicio de multimedia y mapas</vt:lpstr>
      <vt:lpstr>Ejercicio de multimedia y mapas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137</cp:revision>
  <dcterms:modified xsi:type="dcterms:W3CDTF">2021-10-14T20:17:02Z</dcterms:modified>
</cp:coreProperties>
</file>