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98" r:id="rId3"/>
    <p:sldId id="292" r:id="rId4"/>
    <p:sldId id="293" r:id="rId5"/>
    <p:sldId id="294" r:id="rId6"/>
    <p:sldId id="295" r:id="rId7"/>
    <p:sldId id="299" r:id="rId8"/>
    <p:sldId id="297" r:id="rId9"/>
    <p:sldId id="29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3042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6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Desarrolle una aplicación Android que sea capaz de buscar una canción en </a:t>
            </a:r>
            <a:r>
              <a:rPr lang="es-CO" dirty="0" err="1"/>
              <a:t>Spotify</a:t>
            </a:r>
            <a:r>
              <a:rPr lang="es-CO" dirty="0"/>
              <a:t> para que sea almacenada en una </a:t>
            </a:r>
            <a:r>
              <a:rPr lang="es-CO" dirty="0" err="1"/>
              <a:t>collection</a:t>
            </a:r>
            <a:r>
              <a:rPr lang="es-CO" dirty="0"/>
              <a:t> de </a:t>
            </a:r>
            <a:r>
              <a:rPr lang="es-CO" dirty="0" err="1"/>
              <a:t>Firestore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ogo Verde Spotify PNG transparente - StickPNG">
            <a:extLst>
              <a:ext uri="{FF2B5EF4-FFF2-40B4-BE49-F238E27FC236}">
                <a16:creationId xmlns:a16="http://schemas.microsoft.com/office/drawing/2014/main" id="{A9CDB572-04AE-EB4E-8F47-92101428E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53C9A39-6B08-2444-BB07-325AEFF47FE9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9000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Desarrolle una aplicación Android que sea capaz de buscar una canción en </a:t>
            </a:r>
            <a:r>
              <a:rPr lang="es-CO" dirty="0" err="1"/>
              <a:t>Spotify</a:t>
            </a:r>
            <a:r>
              <a:rPr lang="es-CO" dirty="0"/>
              <a:t> para que sea almacenada en una </a:t>
            </a:r>
            <a:r>
              <a:rPr lang="es-CO" dirty="0" err="1"/>
              <a:t>collection</a:t>
            </a:r>
            <a:r>
              <a:rPr lang="es-CO" dirty="0"/>
              <a:t> de </a:t>
            </a:r>
            <a:r>
              <a:rPr lang="es-CO" dirty="0" err="1"/>
              <a:t>Firestore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1C55D9-C93B-E548-835E-FFE92E72305F}"/>
              </a:ext>
            </a:extLst>
          </p:cNvPr>
          <p:cNvSpPr txBox="1"/>
          <p:nvPr/>
        </p:nvSpPr>
        <p:spPr>
          <a:xfrm>
            <a:off x="1022784" y="170590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EditText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E6BD14-8C8A-BE46-B31F-C6D1F0762593}"/>
              </a:ext>
            </a:extLst>
          </p:cNvPr>
          <p:cNvSpPr txBox="1"/>
          <p:nvPr/>
        </p:nvSpPr>
        <p:spPr>
          <a:xfrm>
            <a:off x="993827" y="260839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Button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01557D-BBFC-7142-8269-0C44E79CA5E5}"/>
              </a:ext>
            </a:extLst>
          </p:cNvPr>
          <p:cNvSpPr txBox="1"/>
          <p:nvPr/>
        </p:nvSpPr>
        <p:spPr>
          <a:xfrm>
            <a:off x="1000226" y="130302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TextView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773935-0D8B-2445-8BD7-F33A49669129}"/>
              </a:ext>
            </a:extLst>
          </p:cNvPr>
          <p:cNvSpPr txBox="1"/>
          <p:nvPr/>
        </p:nvSpPr>
        <p:spPr>
          <a:xfrm>
            <a:off x="1000226" y="208331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TextView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A9F5D1-8B20-5C4A-AF8B-BE83A44FA698}"/>
              </a:ext>
            </a:extLst>
          </p:cNvPr>
          <p:cNvSpPr txBox="1"/>
          <p:nvPr/>
        </p:nvSpPr>
        <p:spPr>
          <a:xfrm>
            <a:off x="984935" y="326708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TextView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086B38F-CF9A-874D-A96C-BCE6FB3070D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907704" y="1855183"/>
            <a:ext cx="375220" cy="1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1D9DEF9-6476-F843-9B2B-29E7CF93B632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1463213"/>
            <a:ext cx="357348" cy="8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8E3BD01-4639-FB42-8BF6-46EC3A810CB7}"/>
              </a:ext>
            </a:extLst>
          </p:cNvPr>
          <p:cNvCxnSpPr>
            <a:cxnSpLocks/>
          </p:cNvCxnSpPr>
          <p:nvPr/>
        </p:nvCxnSpPr>
        <p:spPr>
          <a:xfrm flipH="1">
            <a:off x="1938064" y="2215223"/>
            <a:ext cx="372296" cy="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0EB552E-311D-C746-A789-115C56444365}"/>
              </a:ext>
            </a:extLst>
          </p:cNvPr>
          <p:cNvCxnSpPr>
            <a:cxnSpLocks/>
          </p:cNvCxnSpPr>
          <p:nvPr/>
        </p:nvCxnSpPr>
        <p:spPr>
          <a:xfrm flipH="1">
            <a:off x="1888614" y="3363838"/>
            <a:ext cx="421746" cy="7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DEDA375-1C26-3D42-8032-23EF3B398ECC}"/>
              </a:ext>
            </a:extLst>
          </p:cNvPr>
          <p:cNvCxnSpPr>
            <a:cxnSpLocks/>
          </p:cNvCxnSpPr>
          <p:nvPr/>
        </p:nvCxnSpPr>
        <p:spPr>
          <a:xfrm flipH="1">
            <a:off x="1722040" y="2006048"/>
            <a:ext cx="2129880" cy="7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Logo Verde Spotify PNG transparente - StickPNG">
            <a:extLst>
              <a:ext uri="{FF2B5EF4-FFF2-40B4-BE49-F238E27FC236}">
                <a16:creationId xmlns:a16="http://schemas.microsoft.com/office/drawing/2014/main" id="{4BBF4AE4-5857-1B48-9799-430E48B58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5DDBFBFC-4C5B-8D45-A31E-8692A2F84F71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Tendrá que usar el API de </a:t>
            </a:r>
            <a:r>
              <a:rPr lang="es-CO" dirty="0" err="1"/>
              <a:t>Spotify</a:t>
            </a:r>
            <a:endParaRPr lang="es-CO" dirty="0"/>
          </a:p>
          <a:p>
            <a:endParaRPr lang="es-CO" dirty="0"/>
          </a:p>
          <a:p>
            <a:r>
              <a:rPr lang="es-CO" dirty="0"/>
              <a:t>Específicamente debe usar el servicio de búsqueda de canciones:</a:t>
            </a:r>
          </a:p>
          <a:p>
            <a:r>
              <a:rPr lang="es-CO" b="1" dirty="0"/>
              <a:t>SEARCH</a:t>
            </a:r>
          </a:p>
          <a:p>
            <a:r>
              <a:rPr lang="es-CO" dirty="0"/>
              <a:t>https://</a:t>
            </a:r>
            <a:r>
              <a:rPr lang="es-CO" dirty="0" err="1"/>
              <a:t>api.spotify.com</a:t>
            </a:r>
            <a:r>
              <a:rPr lang="es-CO" dirty="0"/>
              <a:t>/v1/</a:t>
            </a:r>
            <a:r>
              <a:rPr lang="es-CO" dirty="0" err="1"/>
              <a:t>search?q</a:t>
            </a:r>
            <a:r>
              <a:rPr lang="es-CO" dirty="0"/>
              <a:t>=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Lazy</a:t>
            </a:r>
            <a:r>
              <a:rPr lang="es-CO" dirty="0"/>
              <a:t> </a:t>
            </a:r>
            <a:r>
              <a:rPr lang="es-CO" dirty="0" err="1"/>
              <a:t>Song&amp;type</a:t>
            </a:r>
            <a:r>
              <a:rPr lang="es-CO" dirty="0"/>
              <a:t>=</a:t>
            </a:r>
            <a:r>
              <a:rPr lang="es-CO" dirty="0" err="1"/>
              <a:t>track</a:t>
            </a:r>
            <a:endParaRPr lang="es-CO" dirty="0"/>
          </a:p>
          <a:p>
            <a:r>
              <a:rPr lang="es-CO" dirty="0"/>
              <a:t>HTTP GET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1" name="Picture 2" descr="Logo Verde Spotify PNG transparente - StickPNG">
            <a:extLst>
              <a:ext uri="{FF2B5EF4-FFF2-40B4-BE49-F238E27FC236}">
                <a16:creationId xmlns:a16="http://schemas.microsoft.com/office/drawing/2014/main" id="{EF6B7BE7-0EEA-A742-8C6F-608032A03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1C52D35-DC38-5140-9BCC-44DAF7B7261D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80524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Este servicio ofrece múltiples resultados. En TODOS los casos, siempre use el primero</a:t>
            </a:r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1" name="Picture 2" descr="Logo Verde Spotify PNG transparente - StickPNG">
            <a:extLst>
              <a:ext uri="{FF2B5EF4-FFF2-40B4-BE49-F238E27FC236}">
                <a16:creationId xmlns:a16="http://schemas.microsoft.com/office/drawing/2014/main" id="{90B8FF3E-31E5-B245-9B9F-2F1CCE2A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332A42E-73FB-894A-A8F1-692CE35F449B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3994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b="1" dirty="0"/>
              <a:t>Proponga una estructura de base de datos que permita relacionar al usuario con la colección de </a:t>
            </a:r>
            <a:r>
              <a:rPr lang="es-CO" b="1" dirty="0" err="1"/>
              <a:t>playlist</a:t>
            </a:r>
            <a:endParaRPr lang="es-CO" b="1" dirty="0"/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22040" y="3291830"/>
            <a:ext cx="560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8B7A8C-BE35-8F46-8D54-DA3EAFC65077}"/>
              </a:ext>
            </a:extLst>
          </p:cNvPr>
          <p:cNvSpPr/>
          <p:nvPr/>
        </p:nvSpPr>
        <p:spPr>
          <a:xfrm>
            <a:off x="142629" y="2688530"/>
            <a:ext cx="1579411" cy="1088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FIRESTORE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1A5A0E-CA29-1D42-A56E-405AAB56798E}"/>
              </a:ext>
            </a:extLst>
          </p:cNvPr>
          <p:cNvSpPr/>
          <p:nvPr/>
        </p:nvSpPr>
        <p:spPr>
          <a:xfrm>
            <a:off x="4932040" y="3476642"/>
            <a:ext cx="93610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Users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AA5A2C-5832-3D49-9791-2BD5B6BAFE4E}"/>
              </a:ext>
            </a:extLst>
          </p:cNvPr>
          <p:cNvSpPr/>
          <p:nvPr/>
        </p:nvSpPr>
        <p:spPr>
          <a:xfrm>
            <a:off x="7670453" y="3482787"/>
            <a:ext cx="93610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PlayList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6BE9F5B-5264-4344-AE93-B6EA8E3ECC2D}"/>
              </a:ext>
            </a:extLst>
          </p:cNvPr>
          <p:cNvSpPr/>
          <p:nvPr/>
        </p:nvSpPr>
        <p:spPr>
          <a:xfrm>
            <a:off x="5780956" y="4032447"/>
            <a:ext cx="131132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/>
                </a:solidFill>
              </a:rPr>
              <a:t>id: Alfa</a:t>
            </a:r>
          </a:p>
          <a:p>
            <a:r>
              <a:rPr lang="es-CO" sz="900" dirty="0" err="1">
                <a:solidFill>
                  <a:schemeClr val="tx1"/>
                </a:solidFill>
              </a:rPr>
              <a:t>username</a:t>
            </a:r>
            <a:r>
              <a:rPr lang="es-CO" sz="900" dirty="0">
                <a:solidFill>
                  <a:schemeClr val="tx1"/>
                </a:solidFill>
              </a:rPr>
              <a:t>: domi0620</a:t>
            </a:r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EC15BC4F-CD70-8147-8DF5-AD6379CF55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04048" y="3816145"/>
            <a:ext cx="776908" cy="386054"/>
          </a:xfrm>
          <a:prstGeom prst="bentConnector3">
            <a:avLst>
              <a:gd name="adj1" fmla="val -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CA8EC72-BFD7-2847-96CF-95EBB8868A2F}"/>
              </a:ext>
            </a:extLst>
          </p:cNvPr>
          <p:cNvSpPr/>
          <p:nvPr/>
        </p:nvSpPr>
        <p:spPr>
          <a:xfrm>
            <a:off x="5142262" y="395690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Alfa</a:t>
            </a:r>
            <a:endParaRPr lang="es-CO" sz="800" dirty="0"/>
          </a:p>
        </p:txBody>
      </p: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4A222129-DE0C-B645-8287-CE642C74EFC0}"/>
              </a:ext>
            </a:extLst>
          </p:cNvPr>
          <p:cNvCxnSpPr>
            <a:cxnSpLocks/>
          </p:cNvCxnSpPr>
          <p:nvPr/>
        </p:nvCxnSpPr>
        <p:spPr>
          <a:xfrm>
            <a:off x="7750051" y="3839420"/>
            <a:ext cx="388454" cy="362778"/>
          </a:xfrm>
          <a:prstGeom prst="bentConnector3">
            <a:avLst>
              <a:gd name="adj1" fmla="val 15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B6D915D-E03F-B14D-9A07-ABE950CF0B22}"/>
              </a:ext>
            </a:extLst>
          </p:cNvPr>
          <p:cNvSpPr txBox="1"/>
          <p:nvPr/>
        </p:nvSpPr>
        <p:spPr>
          <a:xfrm>
            <a:off x="8153726" y="39866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4" name="Picture 2" descr="Logo Verde Spotify PNG transparente - StickPNG">
            <a:extLst>
              <a:ext uri="{FF2B5EF4-FFF2-40B4-BE49-F238E27FC236}">
                <a16:creationId xmlns:a16="http://schemas.microsoft.com/office/drawing/2014/main" id="{762094BC-D23C-3F42-845A-8BF94A8DD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478E87E4-9925-BC40-8D65-17E7100BFC9E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2236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Todas la canciones que elija, almacénelas en una colección que pertenezca a un </a:t>
            </a:r>
            <a:r>
              <a:rPr lang="es-CO" b="1" dirty="0"/>
              <a:t>usuario predefinido.</a:t>
            </a:r>
          </a:p>
          <a:p>
            <a:r>
              <a:rPr lang="es-CO" b="1" dirty="0"/>
              <a:t>NO TIENE QUE CREAR UNA VISTA LA LOGIN, PUEDE CREAR UN OBJETO DE USUARIO DE PRUEBA </a:t>
            </a:r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22040" y="3291830"/>
            <a:ext cx="560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325992"/>
            <a:ext cx="1929036" cy="218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17963" y="2110548"/>
            <a:ext cx="5036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6614" y="2384106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8B7A8C-BE35-8F46-8D54-DA3EAFC65077}"/>
              </a:ext>
            </a:extLst>
          </p:cNvPr>
          <p:cNvSpPr/>
          <p:nvPr/>
        </p:nvSpPr>
        <p:spPr>
          <a:xfrm>
            <a:off x="142629" y="2688530"/>
            <a:ext cx="1579411" cy="1088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FIRESTORE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1A5A0E-CA29-1D42-A56E-405AAB56798E}"/>
              </a:ext>
            </a:extLst>
          </p:cNvPr>
          <p:cNvSpPr/>
          <p:nvPr/>
        </p:nvSpPr>
        <p:spPr>
          <a:xfrm>
            <a:off x="4932040" y="3476642"/>
            <a:ext cx="93610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Users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AA5A2C-5832-3D49-9791-2BD5B6BAFE4E}"/>
              </a:ext>
            </a:extLst>
          </p:cNvPr>
          <p:cNvSpPr/>
          <p:nvPr/>
        </p:nvSpPr>
        <p:spPr>
          <a:xfrm>
            <a:off x="7670453" y="3482787"/>
            <a:ext cx="93610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PlayList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6BE9F5B-5264-4344-AE93-B6EA8E3ECC2D}"/>
              </a:ext>
            </a:extLst>
          </p:cNvPr>
          <p:cNvSpPr/>
          <p:nvPr/>
        </p:nvSpPr>
        <p:spPr>
          <a:xfrm>
            <a:off x="5780956" y="4032447"/>
            <a:ext cx="1311324" cy="339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/>
                </a:solidFill>
              </a:rPr>
              <a:t>id: Alfa</a:t>
            </a:r>
          </a:p>
          <a:p>
            <a:r>
              <a:rPr lang="es-CO" sz="900" dirty="0" err="1">
                <a:solidFill>
                  <a:schemeClr val="tx1"/>
                </a:solidFill>
              </a:rPr>
              <a:t>username</a:t>
            </a:r>
            <a:r>
              <a:rPr lang="es-CO" sz="900" dirty="0">
                <a:solidFill>
                  <a:schemeClr val="tx1"/>
                </a:solidFill>
              </a:rPr>
              <a:t>: domi0620</a:t>
            </a:r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EC15BC4F-CD70-8147-8DF5-AD6379CF55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04048" y="3816145"/>
            <a:ext cx="776908" cy="386054"/>
          </a:xfrm>
          <a:prstGeom prst="bentConnector3">
            <a:avLst>
              <a:gd name="adj1" fmla="val -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CA8EC72-BFD7-2847-96CF-95EBB8868A2F}"/>
              </a:ext>
            </a:extLst>
          </p:cNvPr>
          <p:cNvSpPr/>
          <p:nvPr/>
        </p:nvSpPr>
        <p:spPr>
          <a:xfrm>
            <a:off x="5142262" y="3956908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Alfa</a:t>
            </a:r>
            <a:endParaRPr lang="es-CO" sz="800" dirty="0"/>
          </a:p>
        </p:txBody>
      </p: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4A222129-DE0C-B645-8287-CE642C74EFC0}"/>
              </a:ext>
            </a:extLst>
          </p:cNvPr>
          <p:cNvCxnSpPr>
            <a:cxnSpLocks/>
          </p:cNvCxnSpPr>
          <p:nvPr/>
        </p:nvCxnSpPr>
        <p:spPr>
          <a:xfrm>
            <a:off x="7750051" y="3839420"/>
            <a:ext cx="388454" cy="362778"/>
          </a:xfrm>
          <a:prstGeom prst="bentConnector3">
            <a:avLst>
              <a:gd name="adj1" fmla="val 15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B6D915D-E03F-B14D-9A07-ABE950CF0B22}"/>
              </a:ext>
            </a:extLst>
          </p:cNvPr>
          <p:cNvSpPr txBox="1"/>
          <p:nvPr/>
        </p:nvSpPr>
        <p:spPr>
          <a:xfrm>
            <a:off x="8153726" y="39866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4" name="Picture 2" descr="Logo Verde Spotify PNG transparente - StickPNG">
            <a:extLst>
              <a:ext uri="{FF2B5EF4-FFF2-40B4-BE49-F238E27FC236}">
                <a16:creationId xmlns:a16="http://schemas.microsoft.com/office/drawing/2014/main" id="{D5C0B2F9-E12B-304E-A342-118E13042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549A481-8CD4-C942-B637-BE78F9135F98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40859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AVANZADO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43FD73F-7712-1943-9ACD-3323A6AEA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44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Cambie el </a:t>
            </a:r>
            <a:r>
              <a:rPr lang="es-CO" dirty="0" err="1"/>
              <a:t>TextView</a:t>
            </a:r>
            <a:r>
              <a:rPr lang="es-CO" dirty="0"/>
              <a:t> por un </a:t>
            </a:r>
            <a:r>
              <a:rPr lang="es-CO" dirty="0" err="1"/>
              <a:t>EditText</a:t>
            </a:r>
            <a:r>
              <a:rPr lang="es-CO" dirty="0"/>
              <a:t> y añada un botón</a:t>
            </a:r>
          </a:p>
          <a:p>
            <a:endParaRPr lang="es-CO" dirty="0"/>
          </a:p>
          <a:p>
            <a:r>
              <a:rPr lang="es-CO" dirty="0"/>
              <a:t>En el </a:t>
            </a:r>
            <a:r>
              <a:rPr lang="es-CO" dirty="0" err="1"/>
              <a:t>EditText</a:t>
            </a:r>
            <a:r>
              <a:rPr lang="es-CO" dirty="0"/>
              <a:t>, el usuario puede escribir un nombre de </a:t>
            </a:r>
            <a:r>
              <a:rPr lang="es-CO" dirty="0" err="1"/>
              <a:t>Playlist</a:t>
            </a:r>
            <a:endParaRPr lang="es-CO" dirty="0"/>
          </a:p>
          <a:p>
            <a:endParaRPr lang="es-CO" b="1" dirty="0"/>
          </a:p>
          <a:p>
            <a:r>
              <a:rPr lang="es-CO" dirty="0"/>
              <a:t>El </a:t>
            </a:r>
            <a:r>
              <a:rPr lang="es-CO" dirty="0" err="1"/>
              <a:t>Button</a:t>
            </a:r>
            <a:r>
              <a:rPr lang="es-CO" dirty="0"/>
              <a:t> permite cambiar de </a:t>
            </a:r>
            <a:r>
              <a:rPr lang="es-CO" dirty="0" err="1"/>
              <a:t>Playlist</a:t>
            </a:r>
            <a:r>
              <a:rPr lang="es-CO" dirty="0"/>
              <a:t> al nombre que este escrito en el </a:t>
            </a:r>
            <a:r>
              <a:rPr lang="es-CO" dirty="0" err="1"/>
              <a:t>editText</a:t>
            </a:r>
            <a:r>
              <a:rPr lang="es-CO" dirty="0"/>
              <a:t>, para mostrar las canciones del otro </a:t>
            </a:r>
            <a:r>
              <a:rPr lang="es-CO" dirty="0" err="1"/>
              <a:t>playlist</a:t>
            </a:r>
            <a:endParaRPr lang="es-CO" dirty="0"/>
          </a:p>
          <a:p>
            <a:endParaRPr lang="es-CO" b="1" dirty="0"/>
          </a:p>
          <a:p>
            <a:r>
              <a:rPr lang="es-CO" b="1" dirty="0"/>
              <a:t>TODAS las </a:t>
            </a:r>
            <a:r>
              <a:rPr lang="es-CO" b="1" dirty="0" err="1"/>
              <a:t>playlist</a:t>
            </a:r>
            <a:r>
              <a:rPr lang="es-CO" b="1" dirty="0"/>
              <a:t> únicamente deben pertenecer al usuario predefinido</a:t>
            </a:r>
          </a:p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94550-5DD5-CB43-8031-9B78596D7E6F}"/>
              </a:ext>
            </a:extLst>
          </p:cNvPr>
          <p:cNvSpPr/>
          <p:nvPr/>
        </p:nvSpPr>
        <p:spPr>
          <a:xfrm>
            <a:off x="2282924" y="2643758"/>
            <a:ext cx="1929036" cy="1872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9316AE3-43FC-A440-9A6C-6CC6E8652485}"/>
              </a:ext>
            </a:extLst>
          </p:cNvPr>
          <p:cNvSpPr/>
          <p:nvPr/>
        </p:nvSpPr>
        <p:spPr>
          <a:xfrm>
            <a:off x="2282924" y="2356306"/>
            <a:ext cx="1593134" cy="215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Mi lista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34E786-09E0-D944-AA80-9C7D2C664E9C}"/>
              </a:ext>
            </a:extLst>
          </p:cNvPr>
          <p:cNvSpPr/>
          <p:nvPr/>
        </p:nvSpPr>
        <p:spPr>
          <a:xfrm>
            <a:off x="2282924" y="1723633"/>
            <a:ext cx="1402210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C14626-6087-9741-962D-3CC8DB3502E4}"/>
              </a:ext>
            </a:extLst>
          </p:cNvPr>
          <p:cNvSpPr/>
          <p:nvPr/>
        </p:nvSpPr>
        <p:spPr>
          <a:xfrm>
            <a:off x="3772322" y="1723633"/>
            <a:ext cx="439638" cy="26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ADD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3AF8C8-8BFD-7D4E-9DD1-29F0DBC834E4}"/>
              </a:ext>
            </a:extLst>
          </p:cNvPr>
          <p:cNvSpPr/>
          <p:nvPr/>
        </p:nvSpPr>
        <p:spPr>
          <a:xfrm>
            <a:off x="2210915" y="1450980"/>
            <a:ext cx="20010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Escriba el nombre de la canción que desea agregar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4A2C6-ABAD-BA40-A8D7-FA126CAFE30A}"/>
              </a:ext>
            </a:extLst>
          </p:cNvPr>
          <p:cNvSpPr/>
          <p:nvPr/>
        </p:nvSpPr>
        <p:spPr>
          <a:xfrm>
            <a:off x="2288115" y="2709050"/>
            <a:ext cx="9460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A Dios le pido</a:t>
            </a:r>
          </a:p>
          <a:p>
            <a:r>
              <a:rPr lang="es-CO" sz="800" dirty="0">
                <a:solidFill>
                  <a:schemeClr val="tx1"/>
                </a:solidFill>
              </a:rPr>
              <a:t>Juanes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Starboy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Weeknd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Billie</a:t>
            </a:r>
            <a:r>
              <a:rPr lang="es-CO" sz="800" dirty="0">
                <a:solidFill>
                  <a:schemeClr val="tx1"/>
                </a:solidFill>
              </a:rPr>
              <a:t> Jean</a:t>
            </a:r>
          </a:p>
          <a:p>
            <a:r>
              <a:rPr lang="es-CO" sz="800" dirty="0">
                <a:solidFill>
                  <a:schemeClr val="tx1"/>
                </a:solidFill>
              </a:rPr>
              <a:t>Michael Jackson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 err="1">
                <a:solidFill>
                  <a:schemeClr val="tx1"/>
                </a:solidFill>
              </a:rPr>
              <a:t>The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Lazy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Song</a:t>
            </a:r>
            <a:endParaRPr lang="es-CO" sz="800" dirty="0">
              <a:solidFill>
                <a:schemeClr val="tx1"/>
              </a:solidFill>
            </a:endParaRPr>
          </a:p>
          <a:p>
            <a:r>
              <a:rPr lang="es-CO" sz="800" dirty="0">
                <a:solidFill>
                  <a:schemeClr val="tx1"/>
                </a:solidFill>
              </a:rPr>
              <a:t>Bruno </a:t>
            </a:r>
            <a:r>
              <a:rPr lang="es-CO" sz="800" dirty="0" err="1">
                <a:solidFill>
                  <a:schemeClr val="tx1"/>
                </a:solidFill>
              </a:rPr>
              <a:t>Mars</a:t>
            </a:r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  <a:p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2905F48-B11A-AA4F-A1A2-0D99A248F433}"/>
              </a:ext>
            </a:extLst>
          </p:cNvPr>
          <p:cNvSpPr/>
          <p:nvPr/>
        </p:nvSpPr>
        <p:spPr>
          <a:xfrm flipH="1" flipV="1">
            <a:off x="3948066" y="2356303"/>
            <a:ext cx="263894" cy="215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pic>
        <p:nvPicPr>
          <p:cNvPr id="12" name="Picture 2" descr="Logo Verde Spotify PNG transparente - StickPNG">
            <a:extLst>
              <a:ext uri="{FF2B5EF4-FFF2-40B4-BE49-F238E27FC236}">
                <a16:creationId xmlns:a16="http://schemas.microsoft.com/office/drawing/2014/main" id="{80190F40-5788-2949-B676-48DD1BEEE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7791"/>
          <a:stretch/>
        </p:blipFill>
        <p:spPr bwMode="auto">
          <a:xfrm>
            <a:off x="6978888" y="285211"/>
            <a:ext cx="1387872" cy="7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CA0A502-41AB-6048-8DAA-99C8ED513FF3}"/>
              </a:ext>
            </a:extLst>
          </p:cNvPr>
          <p:cNvSpPr/>
          <p:nvPr/>
        </p:nvSpPr>
        <p:spPr>
          <a:xfrm>
            <a:off x="6011957" y="563927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b="1" dirty="0">
                <a:solidFill>
                  <a:schemeClr val="tx1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1649604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7618</TotalTime>
  <Words>478</Words>
  <Application>Microsoft Macintosh PowerPoint</Application>
  <PresentationFormat>Presentación en pantalla (16:9)</PresentationFormat>
  <Paragraphs>157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Aplicaciones Móviles</vt:lpstr>
      <vt:lpstr>Playlist Builder</vt:lpstr>
      <vt:lpstr>Playlist Builder</vt:lpstr>
      <vt:lpstr>Playlist Builder</vt:lpstr>
      <vt:lpstr>Playlist Builder</vt:lpstr>
      <vt:lpstr>Playlist Builder</vt:lpstr>
      <vt:lpstr>Playlist Builder</vt:lpstr>
      <vt:lpstr>AVANZADO</vt:lpstr>
      <vt:lpstr>Playlist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152</cp:revision>
  <dcterms:modified xsi:type="dcterms:W3CDTF">2021-11-04T19:43:22Z</dcterms:modified>
</cp:coreProperties>
</file>