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9" autoAdjust="0"/>
    <p:restoredTop sz="94628"/>
  </p:normalViewPr>
  <p:slideViewPr>
    <p:cSldViewPr>
      <p:cViewPr>
        <p:scale>
          <a:sx n="163" d="100"/>
          <a:sy n="163" d="100"/>
        </p:scale>
        <p:origin x="-16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c0620/AMClaseS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179512" y="1419622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179512" y="4277750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550982" y="433162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095205" y="4336522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78C4A5E-FD78-4244-B46C-5562B7D70E21}"/>
              </a:ext>
            </a:extLst>
          </p:cNvPr>
          <p:cNvSpPr/>
          <p:nvPr/>
        </p:nvSpPr>
        <p:spPr>
          <a:xfrm>
            <a:off x="331912" y="1572022"/>
            <a:ext cx="1791816" cy="256693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5F264CA-2860-6D4B-AA31-C51C9752475C}"/>
              </a:ext>
            </a:extLst>
          </p:cNvPr>
          <p:cNvSpPr/>
          <p:nvPr/>
        </p:nvSpPr>
        <p:spPr>
          <a:xfrm>
            <a:off x="2483768" y="1572022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1681474" y="4336522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83FE5CB-1DB2-6346-9325-A8054C2D5F51}"/>
              </a:ext>
            </a:extLst>
          </p:cNvPr>
          <p:cNvSpPr/>
          <p:nvPr/>
        </p:nvSpPr>
        <p:spPr>
          <a:xfrm>
            <a:off x="4716016" y="1587032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03D7A49-B0F3-DA46-B0C9-517F2A6F696B}"/>
              </a:ext>
            </a:extLst>
          </p:cNvPr>
          <p:cNvSpPr/>
          <p:nvPr/>
        </p:nvSpPr>
        <p:spPr>
          <a:xfrm>
            <a:off x="6943699" y="1581809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E67E1B72-D564-374D-8DAE-4AC31280C744}"/>
              </a:ext>
            </a:extLst>
          </p:cNvPr>
          <p:cNvSpPr/>
          <p:nvPr/>
        </p:nvSpPr>
        <p:spPr>
          <a:xfrm>
            <a:off x="3092984" y="1773958"/>
            <a:ext cx="797792" cy="7977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3A7816-FA1E-0649-AFAA-EACE59003303}"/>
              </a:ext>
            </a:extLst>
          </p:cNvPr>
          <p:cNvSpPr txBox="1"/>
          <p:nvPr/>
        </p:nvSpPr>
        <p:spPr>
          <a:xfrm>
            <a:off x="2547459" y="2580726"/>
            <a:ext cx="189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Libardo </a:t>
            </a:r>
            <a:r>
              <a:rPr lang="es-CO" sz="1000" dirty="0" err="1">
                <a:solidFill>
                  <a:schemeClr val="tx1"/>
                </a:solidFill>
              </a:rPr>
              <a:t>Narvaez</a:t>
            </a:r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Ingeniero de alimentos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CCCB5C-931B-AB40-93D0-5823A7F14202}"/>
              </a:ext>
            </a:extLst>
          </p:cNvPr>
          <p:cNvSpPr/>
          <p:nvPr/>
        </p:nvSpPr>
        <p:spPr>
          <a:xfrm>
            <a:off x="2676497" y="3049782"/>
            <a:ext cx="82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3851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Seguidores</a:t>
            </a:r>
            <a:endParaRPr lang="es-CO" sz="10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7769ABD-086A-D648-BD21-79CE23E9FAF0}"/>
              </a:ext>
            </a:extLst>
          </p:cNvPr>
          <p:cNvSpPr/>
          <p:nvPr/>
        </p:nvSpPr>
        <p:spPr>
          <a:xfrm>
            <a:off x="3577301" y="3039802"/>
            <a:ext cx="75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2156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Siguiendo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AA1AE2E-78C3-E049-9910-FBB49D2D5201}"/>
              </a:ext>
            </a:extLst>
          </p:cNvPr>
          <p:cNvSpPr/>
          <p:nvPr/>
        </p:nvSpPr>
        <p:spPr>
          <a:xfrm>
            <a:off x="2676497" y="3521900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Lorem</a:t>
            </a:r>
            <a:r>
              <a:rPr lang="es-CO" sz="1000" dirty="0"/>
              <a:t> </a:t>
            </a:r>
            <a:r>
              <a:rPr lang="es-CO" sz="1000" dirty="0" err="1"/>
              <a:t>ipsum</a:t>
            </a:r>
            <a:r>
              <a:rPr lang="es-CO" sz="1000" dirty="0"/>
              <a:t>…</a:t>
            </a:r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0C2477F7-CAFF-9944-8DA7-4DC11BCC3F1F}"/>
              </a:ext>
            </a:extLst>
          </p:cNvPr>
          <p:cNvSpPr/>
          <p:nvPr/>
        </p:nvSpPr>
        <p:spPr>
          <a:xfrm>
            <a:off x="4904418" y="1707654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Foto</a:t>
            </a:r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7336B3-9B05-ED4A-BA1D-B3952D747936}"/>
              </a:ext>
            </a:extLst>
          </p:cNvPr>
          <p:cNvSpPr/>
          <p:nvPr/>
        </p:nvSpPr>
        <p:spPr>
          <a:xfrm>
            <a:off x="5077261" y="1856746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C55746D-4D53-0048-99D1-6D053529EE45}"/>
              </a:ext>
            </a:extLst>
          </p:cNvPr>
          <p:cNvSpPr/>
          <p:nvPr/>
        </p:nvSpPr>
        <p:spPr>
          <a:xfrm>
            <a:off x="5415716" y="1856745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BA320B0-06F4-B946-9A8B-2BBF552B5A91}"/>
              </a:ext>
            </a:extLst>
          </p:cNvPr>
          <p:cNvSpPr/>
          <p:nvPr/>
        </p:nvSpPr>
        <p:spPr>
          <a:xfrm>
            <a:off x="5754171" y="1856746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0232E29-5756-B140-A43C-0AC6EDCBA58E}"/>
              </a:ext>
            </a:extLst>
          </p:cNvPr>
          <p:cNvSpPr/>
          <p:nvPr/>
        </p:nvSpPr>
        <p:spPr>
          <a:xfrm>
            <a:off x="6092626" y="1857118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BC3BC7E3-0A10-0548-B7D3-D3003016716B}"/>
              </a:ext>
            </a:extLst>
          </p:cNvPr>
          <p:cNvSpPr/>
          <p:nvPr/>
        </p:nvSpPr>
        <p:spPr>
          <a:xfrm>
            <a:off x="4904418" y="2418762"/>
            <a:ext cx="1607471" cy="159314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Información personal</a:t>
            </a:r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7FF89EA-8777-3B41-8B30-788F5E2FECE3}"/>
              </a:ext>
            </a:extLst>
          </p:cNvPr>
          <p:cNvSpPr/>
          <p:nvPr/>
        </p:nvSpPr>
        <p:spPr>
          <a:xfrm>
            <a:off x="5007491" y="2714255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D6056DBA-4FA7-774F-82EA-FCBBD4629F49}"/>
              </a:ext>
            </a:extLst>
          </p:cNvPr>
          <p:cNvSpPr/>
          <p:nvPr/>
        </p:nvSpPr>
        <p:spPr>
          <a:xfrm>
            <a:off x="5007490" y="2998266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FD21B762-3BBD-D54F-8607-AD7A8379A56F}"/>
              </a:ext>
            </a:extLst>
          </p:cNvPr>
          <p:cNvSpPr/>
          <p:nvPr/>
        </p:nvSpPr>
        <p:spPr>
          <a:xfrm>
            <a:off x="5007490" y="3282277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D232223-C6BD-644E-B8EB-B887A414A2D8}"/>
              </a:ext>
            </a:extLst>
          </p:cNvPr>
          <p:cNvSpPr/>
          <p:nvPr/>
        </p:nvSpPr>
        <p:spPr>
          <a:xfrm>
            <a:off x="5415716" y="3646633"/>
            <a:ext cx="6769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87EE0C2E-B833-D042-AA89-BEC6D75E1075}"/>
              </a:ext>
            </a:extLst>
          </p:cNvPr>
          <p:cNvSpPr/>
          <p:nvPr/>
        </p:nvSpPr>
        <p:spPr>
          <a:xfrm>
            <a:off x="7537949" y="200882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86D70E0-628C-E640-B8DB-099B6B04DD36}"/>
              </a:ext>
            </a:extLst>
          </p:cNvPr>
          <p:cNvSpPr/>
          <p:nvPr/>
        </p:nvSpPr>
        <p:spPr>
          <a:xfrm>
            <a:off x="7876404" y="2008820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73116209-939D-6748-A98F-6EC581529FAD}"/>
              </a:ext>
            </a:extLst>
          </p:cNvPr>
          <p:cNvSpPr/>
          <p:nvPr/>
        </p:nvSpPr>
        <p:spPr>
          <a:xfrm>
            <a:off x="8214859" y="200882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4AEAE5B-7F4D-F744-B73A-3D69C4FF5AC4}"/>
              </a:ext>
            </a:extLst>
          </p:cNvPr>
          <p:cNvSpPr/>
          <p:nvPr/>
        </p:nvSpPr>
        <p:spPr>
          <a:xfrm>
            <a:off x="7544000" y="275864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187CF17-E4E7-0541-8345-44EDA880F96C}"/>
              </a:ext>
            </a:extLst>
          </p:cNvPr>
          <p:cNvSpPr/>
          <p:nvPr/>
        </p:nvSpPr>
        <p:spPr>
          <a:xfrm>
            <a:off x="7882455" y="2758642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2A14CFF-072E-6345-A10E-50AF1610B7CE}"/>
              </a:ext>
            </a:extLst>
          </p:cNvPr>
          <p:cNvSpPr/>
          <p:nvPr/>
        </p:nvSpPr>
        <p:spPr>
          <a:xfrm>
            <a:off x="8220910" y="275864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10F3AFC-ECE1-6041-B209-862476FD22C2}"/>
              </a:ext>
            </a:extLst>
          </p:cNvPr>
          <p:cNvSpPr txBox="1"/>
          <p:nvPr/>
        </p:nvSpPr>
        <p:spPr>
          <a:xfrm>
            <a:off x="7023187" y="1653005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principal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5469305-6E3A-1A4C-951F-4DD646F38FD1}"/>
              </a:ext>
            </a:extLst>
          </p:cNvPr>
          <p:cNvSpPr txBox="1"/>
          <p:nvPr/>
        </p:nvSpPr>
        <p:spPr>
          <a:xfrm>
            <a:off x="6986042" y="2468034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de fondo</a:t>
            </a: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Desarrolle una aplicación Android de tres fragmentos que le permita al usuario cambiar su descripción, datos de interés y foto de perfil.</a:t>
            </a:r>
          </a:p>
          <a:p>
            <a:endParaRPr lang="es-CO" dirty="0"/>
          </a:p>
          <a:p>
            <a:r>
              <a:rPr lang="es-CO" dirty="0"/>
              <a:t>Para esto, clone el repositorio del enlace:</a:t>
            </a:r>
          </a:p>
          <a:p>
            <a:r>
              <a:rPr lang="es-CO" dirty="0">
                <a:hlinkClick r:id="rId2"/>
              </a:rPr>
              <a:t>https://github.com/domic0620/AMClaseS3</a:t>
            </a:r>
            <a:endParaRPr lang="es-CO" dirty="0"/>
          </a:p>
          <a:p>
            <a:endParaRPr lang="es-CO" dirty="0"/>
          </a:p>
          <a:p>
            <a:r>
              <a:rPr lang="es-CO" dirty="0"/>
              <a:t>A continuación verá qué debe hacer cada uno de los tres fragmentos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2730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899592" y="144703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899592" y="4305165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1271062" y="435904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815285" y="436393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5F264CA-2860-6D4B-AA31-C51C9752475C}"/>
              </a:ext>
            </a:extLst>
          </p:cNvPr>
          <p:cNvSpPr/>
          <p:nvPr/>
        </p:nvSpPr>
        <p:spPr>
          <a:xfrm>
            <a:off x="933660" y="1592634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2401554" y="436393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E67E1B72-D564-374D-8DAE-4AC31280C744}"/>
              </a:ext>
            </a:extLst>
          </p:cNvPr>
          <p:cNvSpPr/>
          <p:nvPr/>
        </p:nvSpPr>
        <p:spPr>
          <a:xfrm>
            <a:off x="1542876" y="1794570"/>
            <a:ext cx="797792" cy="7977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3A7816-FA1E-0649-AFAA-EACE59003303}"/>
              </a:ext>
            </a:extLst>
          </p:cNvPr>
          <p:cNvSpPr txBox="1"/>
          <p:nvPr/>
        </p:nvSpPr>
        <p:spPr>
          <a:xfrm>
            <a:off x="997351" y="2601338"/>
            <a:ext cx="189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Libardo </a:t>
            </a:r>
            <a:r>
              <a:rPr lang="es-CO" sz="1000" dirty="0" err="1">
                <a:solidFill>
                  <a:schemeClr val="tx1"/>
                </a:solidFill>
              </a:rPr>
              <a:t>Narvaez</a:t>
            </a:r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Ingeniero de alimentos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CCCB5C-931B-AB40-93D0-5823A7F14202}"/>
              </a:ext>
            </a:extLst>
          </p:cNvPr>
          <p:cNvSpPr/>
          <p:nvPr/>
        </p:nvSpPr>
        <p:spPr>
          <a:xfrm>
            <a:off x="1126389" y="3070394"/>
            <a:ext cx="82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3851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Seguidores</a:t>
            </a:r>
            <a:endParaRPr lang="es-CO" sz="10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7769ABD-086A-D648-BD21-79CE23E9FAF0}"/>
              </a:ext>
            </a:extLst>
          </p:cNvPr>
          <p:cNvSpPr/>
          <p:nvPr/>
        </p:nvSpPr>
        <p:spPr>
          <a:xfrm>
            <a:off x="2027193" y="3060414"/>
            <a:ext cx="75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2156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Siguiendo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AA1AE2E-78C3-E049-9910-FBB49D2D5201}"/>
              </a:ext>
            </a:extLst>
          </p:cNvPr>
          <p:cNvSpPr/>
          <p:nvPr/>
        </p:nvSpPr>
        <p:spPr>
          <a:xfrm>
            <a:off x="1126389" y="3542512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Lorem</a:t>
            </a:r>
            <a:r>
              <a:rPr lang="es-CO" sz="1000" dirty="0"/>
              <a:t> </a:t>
            </a:r>
            <a:r>
              <a:rPr lang="es-CO" sz="1000" dirty="0" err="1"/>
              <a:t>ipsum</a:t>
            </a:r>
            <a:r>
              <a:rPr lang="es-CO" sz="1000" dirty="0"/>
              <a:t>…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0F385DC-090F-E442-9C34-F049B673317E}"/>
              </a:ext>
            </a:extLst>
          </p:cNvPr>
          <p:cNvSpPr/>
          <p:nvPr/>
        </p:nvSpPr>
        <p:spPr>
          <a:xfrm>
            <a:off x="3131840" y="1532960"/>
            <a:ext cx="5234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primer fragmento muestra los datos del usuario. Es decir, el estado del fragmento se compone de los datos del usuario.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Este estado del fragmento por supuesto es cambiante, así que para poder cambiar, se requiere del fragmento B.</a:t>
            </a:r>
          </a:p>
        </p:txBody>
      </p:sp>
    </p:spTree>
    <p:extLst>
      <p:ext uri="{BB962C8B-B14F-4D97-AF65-F5344CB8AC3E}">
        <p14:creationId xmlns:p14="http://schemas.microsoft.com/office/powerpoint/2010/main" val="81972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755576" y="1411238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755576" y="4269366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1127046" y="4323245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671269" y="4328138"/>
            <a:ext cx="288032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2257538" y="4328138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83FE5CB-1DB2-6346-9325-A8054C2D5F51}"/>
              </a:ext>
            </a:extLst>
          </p:cNvPr>
          <p:cNvSpPr/>
          <p:nvPr/>
        </p:nvSpPr>
        <p:spPr>
          <a:xfrm>
            <a:off x="787523" y="1511777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0C2477F7-CAFF-9944-8DA7-4DC11BCC3F1F}"/>
              </a:ext>
            </a:extLst>
          </p:cNvPr>
          <p:cNvSpPr/>
          <p:nvPr/>
        </p:nvSpPr>
        <p:spPr>
          <a:xfrm>
            <a:off x="975925" y="1632399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Foto</a:t>
            </a:r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7336B3-9B05-ED4A-BA1D-B3952D747936}"/>
              </a:ext>
            </a:extLst>
          </p:cNvPr>
          <p:cNvSpPr/>
          <p:nvPr/>
        </p:nvSpPr>
        <p:spPr>
          <a:xfrm>
            <a:off x="1148768" y="178149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C55746D-4D53-0048-99D1-6D053529EE45}"/>
              </a:ext>
            </a:extLst>
          </p:cNvPr>
          <p:cNvSpPr/>
          <p:nvPr/>
        </p:nvSpPr>
        <p:spPr>
          <a:xfrm>
            <a:off x="1487223" y="1781490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BA320B0-06F4-B946-9A8B-2BBF552B5A91}"/>
              </a:ext>
            </a:extLst>
          </p:cNvPr>
          <p:cNvSpPr/>
          <p:nvPr/>
        </p:nvSpPr>
        <p:spPr>
          <a:xfrm>
            <a:off x="1825678" y="178149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0232E29-5756-B140-A43C-0AC6EDCBA58E}"/>
              </a:ext>
            </a:extLst>
          </p:cNvPr>
          <p:cNvSpPr/>
          <p:nvPr/>
        </p:nvSpPr>
        <p:spPr>
          <a:xfrm>
            <a:off x="2164133" y="178186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BC3BC7E3-0A10-0548-B7D3-D3003016716B}"/>
              </a:ext>
            </a:extLst>
          </p:cNvPr>
          <p:cNvSpPr/>
          <p:nvPr/>
        </p:nvSpPr>
        <p:spPr>
          <a:xfrm>
            <a:off x="975925" y="2343507"/>
            <a:ext cx="1607471" cy="159314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Información personal</a:t>
            </a:r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7FF89EA-8777-3B41-8B30-788F5E2FECE3}"/>
              </a:ext>
            </a:extLst>
          </p:cNvPr>
          <p:cNvSpPr/>
          <p:nvPr/>
        </p:nvSpPr>
        <p:spPr>
          <a:xfrm>
            <a:off x="1078998" y="2639000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D6056DBA-4FA7-774F-82EA-FCBBD4629F49}"/>
              </a:ext>
            </a:extLst>
          </p:cNvPr>
          <p:cNvSpPr/>
          <p:nvPr/>
        </p:nvSpPr>
        <p:spPr>
          <a:xfrm>
            <a:off x="1078997" y="2923011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FD21B762-3BBD-D54F-8607-AD7A8379A56F}"/>
              </a:ext>
            </a:extLst>
          </p:cNvPr>
          <p:cNvSpPr/>
          <p:nvPr/>
        </p:nvSpPr>
        <p:spPr>
          <a:xfrm>
            <a:off x="1078997" y="3207022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D232223-C6BD-644E-B8EB-B887A414A2D8}"/>
              </a:ext>
            </a:extLst>
          </p:cNvPr>
          <p:cNvSpPr/>
          <p:nvPr/>
        </p:nvSpPr>
        <p:spPr>
          <a:xfrm>
            <a:off x="1487223" y="3571378"/>
            <a:ext cx="6769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2724D28-03AC-0D41-910F-B7CD592117F1}"/>
              </a:ext>
            </a:extLst>
          </p:cNvPr>
          <p:cNvSpPr/>
          <p:nvPr/>
        </p:nvSpPr>
        <p:spPr>
          <a:xfrm>
            <a:off x="3225512" y="1532960"/>
            <a:ext cx="5234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fragmento B permite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Seleccionar una foto de perfil. Esta fotos están almacenadas en la aplicación como recursos.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Permite cambiar la información personal (Nombre, Profesión y descripción)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Al dar </a:t>
            </a:r>
            <a:r>
              <a:rPr lang="es-CO" dirty="0" err="1">
                <a:solidFill>
                  <a:schemeClr val="tx1"/>
                </a:solidFill>
              </a:rPr>
              <a:t>click</a:t>
            </a:r>
            <a:r>
              <a:rPr lang="es-CO" dirty="0">
                <a:solidFill>
                  <a:schemeClr val="tx1"/>
                </a:solidFill>
              </a:rPr>
              <a:t> en editar, debe pensar en la manera de cambiar el estado del fragmento A, para que cuando se vuelva a mostrar, la información haya cambiado de acuerdo a la edición en este fragmento B.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975C22B-2263-4043-A196-3DEAE80EA100}"/>
              </a:ext>
            </a:extLst>
          </p:cNvPr>
          <p:cNvCxnSpPr/>
          <p:nvPr/>
        </p:nvCxnSpPr>
        <p:spPr>
          <a:xfrm flipH="1" flipV="1">
            <a:off x="2403756" y="2021113"/>
            <a:ext cx="800092" cy="11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2C053AF-113C-A644-8BC5-1BCD7DF02635}"/>
              </a:ext>
            </a:extLst>
          </p:cNvPr>
          <p:cNvCxnSpPr>
            <a:cxnSpLocks/>
          </p:cNvCxnSpPr>
          <p:nvPr/>
        </p:nvCxnSpPr>
        <p:spPr>
          <a:xfrm flipH="1">
            <a:off x="2583396" y="2787774"/>
            <a:ext cx="620452" cy="13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183E9D4-C3E4-A545-838E-7D23E5BF0B3E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64133" y="3571378"/>
            <a:ext cx="103971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9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755576" y="1411238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755576" y="4269366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1127046" y="4323245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671269" y="432813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2257538" y="4328138"/>
            <a:ext cx="288032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2724D28-03AC-0D41-910F-B7CD592117F1}"/>
              </a:ext>
            </a:extLst>
          </p:cNvPr>
          <p:cNvSpPr/>
          <p:nvPr/>
        </p:nvSpPr>
        <p:spPr>
          <a:xfrm>
            <a:off x="3225512" y="1532960"/>
            <a:ext cx="5234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fragmento C permite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Cambiar el color principal de la aplicación. Esto debe afectar al </a:t>
            </a:r>
            <a:r>
              <a:rPr lang="es-CO" dirty="0" err="1">
                <a:solidFill>
                  <a:schemeClr val="tx1"/>
                </a:solidFill>
              </a:rPr>
              <a:t>BottomNavigationBar</a:t>
            </a:r>
            <a:r>
              <a:rPr lang="es-CO" dirty="0">
                <a:solidFill>
                  <a:schemeClr val="tx1"/>
                </a:solidFill>
              </a:rPr>
              <a:t> y al </a:t>
            </a:r>
            <a:r>
              <a:rPr lang="es-CO" dirty="0" err="1">
                <a:solidFill>
                  <a:schemeClr val="tx1"/>
                </a:solidFill>
              </a:rPr>
              <a:t>Toolbar</a:t>
            </a:r>
            <a:r>
              <a:rPr lang="es-CO" dirty="0">
                <a:solidFill>
                  <a:schemeClr val="tx1"/>
                </a:solidFill>
              </a:rPr>
              <a:t>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Cambiar el color de fondo en toda la aplicación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42619E5-00E0-FB48-8A29-C5E6C7973F17}"/>
              </a:ext>
            </a:extLst>
          </p:cNvPr>
          <p:cNvSpPr/>
          <p:nvPr/>
        </p:nvSpPr>
        <p:spPr>
          <a:xfrm>
            <a:off x="787523" y="1532960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29442F2-38EE-E749-93FA-EE65CB9A712F}"/>
              </a:ext>
            </a:extLst>
          </p:cNvPr>
          <p:cNvSpPr/>
          <p:nvPr/>
        </p:nvSpPr>
        <p:spPr>
          <a:xfrm>
            <a:off x="1381773" y="1959972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D638F5F-B709-4842-BD22-3D957354CC92}"/>
              </a:ext>
            </a:extLst>
          </p:cNvPr>
          <p:cNvSpPr/>
          <p:nvPr/>
        </p:nvSpPr>
        <p:spPr>
          <a:xfrm>
            <a:off x="1720228" y="195997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7629A33-A75B-E24E-9BB0-5E92BDFA65B0}"/>
              </a:ext>
            </a:extLst>
          </p:cNvPr>
          <p:cNvSpPr/>
          <p:nvPr/>
        </p:nvSpPr>
        <p:spPr>
          <a:xfrm>
            <a:off x="2058683" y="1959972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281724A-C08D-8B40-B8C7-775AF0BF1371}"/>
              </a:ext>
            </a:extLst>
          </p:cNvPr>
          <p:cNvSpPr/>
          <p:nvPr/>
        </p:nvSpPr>
        <p:spPr>
          <a:xfrm>
            <a:off x="1387824" y="2709794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112C581-718D-FA4F-BD1B-7A3C481A7456}"/>
              </a:ext>
            </a:extLst>
          </p:cNvPr>
          <p:cNvSpPr/>
          <p:nvPr/>
        </p:nvSpPr>
        <p:spPr>
          <a:xfrm>
            <a:off x="1726279" y="270979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B200263-0924-614B-ACF7-D2D307202CD1}"/>
              </a:ext>
            </a:extLst>
          </p:cNvPr>
          <p:cNvSpPr/>
          <p:nvPr/>
        </p:nvSpPr>
        <p:spPr>
          <a:xfrm>
            <a:off x="2064734" y="2709794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1F0706A-C753-054A-82A9-4F709B51F3E1}"/>
              </a:ext>
            </a:extLst>
          </p:cNvPr>
          <p:cNvSpPr txBox="1"/>
          <p:nvPr/>
        </p:nvSpPr>
        <p:spPr>
          <a:xfrm>
            <a:off x="867011" y="1604156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principal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70F616D-2999-F14A-BC70-A171E7D62B2F}"/>
              </a:ext>
            </a:extLst>
          </p:cNvPr>
          <p:cNvSpPr txBox="1"/>
          <p:nvPr/>
        </p:nvSpPr>
        <p:spPr>
          <a:xfrm>
            <a:off x="829866" y="2419185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de fondo</a:t>
            </a:r>
          </a:p>
        </p:txBody>
      </p:sp>
    </p:spTree>
    <p:extLst>
      <p:ext uri="{BB962C8B-B14F-4D97-AF65-F5344CB8AC3E}">
        <p14:creationId xmlns:p14="http://schemas.microsoft.com/office/powerpoint/2010/main" val="29972509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7267</TotalTime>
  <Words>301</Words>
  <Application>Microsoft Macintosh PowerPoint</Application>
  <PresentationFormat>Presentación en pantalla (16:9)</PresentationFormat>
  <Paragraphs>100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Retrospección</vt:lpstr>
      <vt:lpstr>Aplicaciones Móviles</vt:lpstr>
      <vt:lpstr>Ejercicio de Fragments</vt:lpstr>
      <vt:lpstr>Ejercicio de Fragments</vt:lpstr>
      <vt:lpstr>Ejercicio de Fragments</vt:lpstr>
      <vt:lpstr>Ejercicio de Fragments</vt:lpstr>
      <vt:lpstr>Ejercicio de Fragments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130</cp:revision>
  <dcterms:modified xsi:type="dcterms:W3CDTF">2021-09-23T20:34:56Z</dcterms:modified>
</cp:coreProperties>
</file>