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3042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>
        <p:scale>
          <a:sx n="154" d="100"/>
          <a:sy n="154" d="100"/>
        </p:scale>
        <p:origin x="272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Realice esto para cualquier marcador que agregue.</a:t>
            </a:r>
          </a:p>
          <a:p>
            <a:endParaRPr lang="es-CO" dirty="0"/>
          </a:p>
          <a:p>
            <a:r>
              <a:rPr lang="es-CO" dirty="0"/>
              <a:t>Si intento agregar fotografía, pero no hay marcador seleccionado, la aplicación me previene de hacer eso!</a:t>
            </a:r>
          </a:p>
          <a:p>
            <a:endParaRPr lang="es-CO" dirty="0"/>
          </a:p>
          <a:p>
            <a:r>
              <a:rPr lang="es-CO" dirty="0"/>
              <a:t>Para la galería NO SE REQUIERE </a:t>
            </a:r>
            <a:r>
              <a:rPr lang="es-CO"/>
              <a:t>ningún permiso.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211237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b="1" dirty="0"/>
              <a:t>AVANZADO</a:t>
            </a:r>
          </a:p>
          <a:p>
            <a:endParaRPr lang="es-CO" dirty="0"/>
          </a:p>
          <a:p>
            <a:r>
              <a:rPr lang="es-CO" dirty="0"/>
              <a:t>Como estas manejando la galería, las fotografías quedaran únicamente referenciadas. </a:t>
            </a:r>
          </a:p>
          <a:p>
            <a:r>
              <a:rPr lang="es-CO" dirty="0"/>
              <a:t>Edite su aplicación, para que al seleccionar la foto en la galería, esta se copie a la carpeta de la aplicación.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542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Desarrolle una aplicación Android que le permita hacer una documentación fotográfica de lugares en la ciudad.</a:t>
            </a:r>
          </a:p>
          <a:p>
            <a:r>
              <a:rPr lang="es-CO" dirty="0"/>
              <a:t>El programa debe permitir almacenar N fotografías de un punto en el mapa. </a:t>
            </a:r>
          </a:p>
          <a:p>
            <a:r>
              <a:rPr lang="es-CO" dirty="0"/>
              <a:t>Todas las fotografías se muestran en la sección de abajo. Esta sección hace parte de la actividad y NO del fragmento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D868C5FD-E60B-F847-B5CD-F9732C9028EE}"/>
              </a:ext>
            </a:extLst>
          </p:cNvPr>
          <p:cNvSpPr/>
          <p:nvPr/>
        </p:nvSpPr>
        <p:spPr>
          <a:xfrm>
            <a:off x="2767440" y="4044766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ABECA47-138C-1D4F-A00B-60026E7BA65B}"/>
              </a:ext>
            </a:extLst>
          </p:cNvPr>
          <p:cNvSpPr/>
          <p:nvPr/>
        </p:nvSpPr>
        <p:spPr>
          <a:xfrm>
            <a:off x="3274626" y="4044766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CB9FEAF-6B33-3446-A0A4-8178976A300F}"/>
              </a:ext>
            </a:extLst>
          </p:cNvPr>
          <p:cNvSpPr/>
          <p:nvPr/>
        </p:nvSpPr>
        <p:spPr>
          <a:xfrm>
            <a:off x="3781812" y="4043161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  <a:p>
            <a:endParaRPr lang="es-CO" dirty="0"/>
          </a:p>
          <a:p>
            <a:r>
              <a:rPr lang="es-CO" dirty="0"/>
              <a:t>Al darle </a:t>
            </a:r>
            <a:r>
              <a:rPr lang="es-CO" dirty="0" err="1"/>
              <a:t>click</a:t>
            </a:r>
            <a:r>
              <a:rPr lang="es-CO" dirty="0"/>
              <a:t> al marcador, estoy seleccionando el lugar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EB5669-A050-924D-AE2B-D72FD0700718}"/>
              </a:ext>
            </a:extLst>
          </p:cNvPr>
          <p:cNvSpPr/>
          <p:nvPr/>
        </p:nvSpPr>
        <p:spPr>
          <a:xfrm>
            <a:off x="2296158" y="1484800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5116B3B-5DCE-164A-AA48-E72334A60080}"/>
              </a:ext>
            </a:extLst>
          </p:cNvPr>
          <p:cNvSpPr/>
          <p:nvPr/>
        </p:nvSpPr>
        <p:spPr>
          <a:xfrm>
            <a:off x="2987824" y="1491630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678BFD-6335-814C-83F1-460BC83E094B}"/>
              </a:ext>
            </a:extLst>
          </p:cNvPr>
          <p:cNvSpPr/>
          <p:nvPr/>
        </p:nvSpPr>
        <p:spPr>
          <a:xfrm>
            <a:off x="3679490" y="1484509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E7E0EAA-04C5-0E4E-BC14-EB9BC9CD85BC}"/>
              </a:ext>
            </a:extLst>
          </p:cNvPr>
          <p:cNvSpPr/>
          <p:nvPr/>
        </p:nvSpPr>
        <p:spPr>
          <a:xfrm>
            <a:off x="2296158" y="210881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9F195DB-E935-9748-80BA-CBF6258005C5}"/>
              </a:ext>
            </a:extLst>
          </p:cNvPr>
          <p:cNvSpPr/>
          <p:nvPr/>
        </p:nvSpPr>
        <p:spPr>
          <a:xfrm>
            <a:off x="2987824" y="211564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30229DB-15E5-E047-91D7-9FA20C062E0A}"/>
              </a:ext>
            </a:extLst>
          </p:cNvPr>
          <p:cNvSpPr/>
          <p:nvPr/>
        </p:nvSpPr>
        <p:spPr>
          <a:xfrm>
            <a:off x="3679490" y="2108524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87AA16F-1C04-4D49-AE11-3BD692AA653D}"/>
              </a:ext>
            </a:extLst>
          </p:cNvPr>
          <p:cNvSpPr/>
          <p:nvPr/>
        </p:nvSpPr>
        <p:spPr>
          <a:xfrm>
            <a:off x="2296158" y="273079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5183EEA-4F6A-BC41-95AE-BD875FFD3508}"/>
              </a:ext>
            </a:extLst>
          </p:cNvPr>
          <p:cNvSpPr/>
          <p:nvPr/>
        </p:nvSpPr>
        <p:spPr>
          <a:xfrm>
            <a:off x="2987824" y="273762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F155CE6-2CF9-0343-BE32-7E2B9F8645B7}"/>
              </a:ext>
            </a:extLst>
          </p:cNvPr>
          <p:cNvSpPr/>
          <p:nvPr/>
        </p:nvSpPr>
        <p:spPr>
          <a:xfrm>
            <a:off x="3679490" y="2730504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870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  <a:p>
            <a:endParaRPr lang="es-CO" dirty="0"/>
          </a:p>
          <a:p>
            <a:r>
              <a:rPr lang="es-CO" dirty="0"/>
              <a:t>Al agregar la foto, esta queda sobre la sección de abajo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2106316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7498</TotalTime>
  <Words>414</Words>
  <Application>Microsoft Macintosh PowerPoint</Application>
  <PresentationFormat>Presentación en pantalla (16:9)</PresentationFormat>
  <Paragraphs>210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Aplicaciones Móviles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137</cp:revision>
  <dcterms:modified xsi:type="dcterms:W3CDTF">2021-10-14T23:03:41Z</dcterms:modified>
</cp:coreProperties>
</file>