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>
        <p:scale>
          <a:sx n="170" d="100"/>
          <a:sy n="170" d="100"/>
        </p:scale>
        <p:origin x="-14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C1B757-25E9-5449-9696-C077504B7A55}"/>
              </a:ext>
            </a:extLst>
          </p:cNvPr>
          <p:cNvSpPr/>
          <p:nvPr/>
        </p:nvSpPr>
        <p:spPr>
          <a:xfrm>
            <a:off x="3599892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EB45F4-FCF1-9948-B2CD-F54A60E8126E}"/>
              </a:ext>
            </a:extLst>
          </p:cNvPr>
          <p:cNvSpPr/>
          <p:nvPr/>
        </p:nvSpPr>
        <p:spPr>
          <a:xfrm>
            <a:off x="3671900" y="1491631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RecyclerView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2F918A5-C4FD-D145-BE92-0C1D31AD5C55}"/>
              </a:ext>
            </a:extLst>
          </p:cNvPr>
          <p:cNvSpPr/>
          <p:nvPr/>
        </p:nvSpPr>
        <p:spPr>
          <a:xfrm>
            <a:off x="5256076" y="4204826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34D32F1-F9F6-1B47-B08A-4FBECA2F84AC}"/>
              </a:ext>
            </a:extLst>
          </p:cNvPr>
          <p:cNvCxnSpPr>
            <a:stCxn id="3" idx="6"/>
          </p:cNvCxnSpPr>
          <p:nvPr/>
        </p:nvCxnSpPr>
        <p:spPr>
          <a:xfrm>
            <a:off x="5544108" y="434884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A967EE2-F4B0-724C-8AF2-38B5EB113A94}"/>
              </a:ext>
            </a:extLst>
          </p:cNvPr>
          <p:cNvCxnSpPr>
            <a:cxnSpLocks/>
          </p:cNvCxnSpPr>
          <p:nvPr/>
        </p:nvCxnSpPr>
        <p:spPr>
          <a:xfrm flipH="1">
            <a:off x="5688124" y="4047914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2E1ED11-A33B-0C45-BAA4-0FC224E4EB1B}"/>
              </a:ext>
            </a:extLst>
          </p:cNvPr>
          <p:cNvSpPr/>
          <p:nvPr/>
        </p:nvSpPr>
        <p:spPr>
          <a:xfrm>
            <a:off x="604268" y="1617965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A84304A5-B52D-CD43-99D0-7A01B0FBF1D6}"/>
              </a:ext>
            </a:extLst>
          </p:cNvPr>
          <p:cNvSpPr/>
          <p:nvPr/>
        </p:nvSpPr>
        <p:spPr>
          <a:xfrm>
            <a:off x="685537" y="1703360"/>
            <a:ext cx="409018" cy="409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orazón 15">
            <a:extLst>
              <a:ext uri="{FF2B5EF4-FFF2-40B4-BE49-F238E27FC236}">
                <a16:creationId xmlns:a16="http://schemas.microsoft.com/office/drawing/2014/main" id="{D4A4F228-C7BB-4D43-A7EF-C2389CE0E0E7}"/>
              </a:ext>
            </a:extLst>
          </p:cNvPr>
          <p:cNvSpPr/>
          <p:nvPr/>
        </p:nvSpPr>
        <p:spPr>
          <a:xfrm>
            <a:off x="696228" y="3337004"/>
            <a:ext cx="158649" cy="15864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42EC930-374A-ED43-B2F1-AE005F89A2A9}"/>
              </a:ext>
            </a:extLst>
          </p:cNvPr>
          <p:cNvSpPr/>
          <p:nvPr/>
        </p:nvSpPr>
        <p:spPr>
          <a:xfrm>
            <a:off x="840244" y="3316300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A 17 personas les gusta esto</a:t>
            </a:r>
            <a:endParaRPr lang="es-CO" sz="7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E9EB26D-3179-9143-A495-E19811D847B8}"/>
              </a:ext>
            </a:extLst>
          </p:cNvPr>
          <p:cNvSpPr/>
          <p:nvPr/>
        </p:nvSpPr>
        <p:spPr>
          <a:xfrm>
            <a:off x="1070598" y="1784758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B95031C-033E-8940-A493-6C7025DEF4EC}"/>
              </a:ext>
            </a:extLst>
          </p:cNvPr>
          <p:cNvSpPr/>
          <p:nvPr/>
        </p:nvSpPr>
        <p:spPr>
          <a:xfrm>
            <a:off x="611125" y="2263576"/>
            <a:ext cx="1899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>
                <a:solidFill>
                  <a:schemeClr val="tx1"/>
                </a:solidFill>
              </a:rPr>
              <a:t>Lorem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ipsum</a:t>
            </a:r>
            <a:r>
              <a:rPr lang="es-CO" sz="800" dirty="0">
                <a:solidFill>
                  <a:schemeClr val="tx1"/>
                </a:solidFill>
              </a:rPr>
              <a:t> dolor </a:t>
            </a:r>
            <a:r>
              <a:rPr lang="es-CO" sz="800" dirty="0" err="1">
                <a:solidFill>
                  <a:schemeClr val="tx1"/>
                </a:solidFill>
              </a:rPr>
              <a:t>sit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amet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consectetur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adipiscing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elit</a:t>
            </a:r>
            <a:r>
              <a:rPr lang="es-CO" sz="800" dirty="0">
                <a:solidFill>
                  <a:schemeClr val="tx1"/>
                </a:solidFill>
              </a:rPr>
              <a:t>, sed do </a:t>
            </a:r>
            <a:r>
              <a:rPr lang="es-CO" sz="800" dirty="0" err="1">
                <a:solidFill>
                  <a:schemeClr val="tx1"/>
                </a:solidFill>
              </a:rPr>
              <a:t>eiusmod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tempor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incididunt</a:t>
            </a:r>
            <a:r>
              <a:rPr lang="es-CO" sz="800" dirty="0">
                <a:solidFill>
                  <a:schemeClr val="tx1"/>
                </a:solidFill>
              </a:rPr>
              <a:t> ut labore et </a:t>
            </a:r>
            <a:r>
              <a:rPr lang="es-CO" sz="800" dirty="0" err="1">
                <a:solidFill>
                  <a:schemeClr val="tx1"/>
                </a:solidFill>
              </a:rPr>
              <a:t>dolore</a:t>
            </a:r>
            <a:r>
              <a:rPr lang="es-CO" sz="800" dirty="0">
                <a:solidFill>
                  <a:schemeClr val="tx1"/>
                </a:solidFill>
              </a:rPr>
              <a:t> magna </a:t>
            </a:r>
            <a:r>
              <a:rPr lang="es-CO" sz="800" dirty="0" err="1">
                <a:solidFill>
                  <a:schemeClr val="tx1"/>
                </a:solidFill>
              </a:rPr>
              <a:t>aliqua</a:t>
            </a:r>
            <a:r>
              <a:rPr lang="es-CO" sz="800" dirty="0">
                <a:solidFill>
                  <a:schemeClr val="tx1"/>
                </a:solidFill>
              </a:rPr>
              <a:t>. Ut </a:t>
            </a:r>
            <a:r>
              <a:rPr lang="es-CO" sz="800" dirty="0" err="1">
                <a:solidFill>
                  <a:schemeClr val="tx1"/>
                </a:solidFill>
              </a:rPr>
              <a:t>enim</a:t>
            </a:r>
            <a:r>
              <a:rPr lang="es-CO" sz="800" dirty="0">
                <a:solidFill>
                  <a:schemeClr val="tx1"/>
                </a:solidFill>
              </a:rPr>
              <a:t> ad </a:t>
            </a:r>
            <a:r>
              <a:rPr lang="es-CO" sz="800" dirty="0" err="1">
                <a:solidFill>
                  <a:schemeClr val="tx1"/>
                </a:solidFill>
              </a:rPr>
              <a:t>minim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veniam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quis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nostrud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exercitation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ullamco</a:t>
            </a:r>
            <a:endParaRPr lang="es-CO" sz="700" dirty="0">
              <a:solidFill>
                <a:schemeClr val="tx1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D08DE2F-C7CA-1047-AF51-4DE038E99B53}"/>
              </a:ext>
            </a:extLst>
          </p:cNvPr>
          <p:cNvCxnSpPr>
            <a:cxnSpLocks/>
          </p:cNvCxnSpPr>
          <p:nvPr/>
        </p:nvCxnSpPr>
        <p:spPr>
          <a:xfrm flipH="1">
            <a:off x="2548484" y="2787774"/>
            <a:ext cx="159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A1B50C2-7D4F-384D-8AA3-1A32819399E4}"/>
              </a:ext>
            </a:extLst>
          </p:cNvPr>
          <p:cNvSpPr/>
          <p:nvPr/>
        </p:nvSpPr>
        <p:spPr>
          <a:xfrm>
            <a:off x="2829277" y="2786796"/>
            <a:ext cx="612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items</a:t>
            </a:r>
            <a:endParaRPr lang="es-CO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20375E6-D86C-3847-B867-7251090288A7}"/>
              </a:ext>
            </a:extLst>
          </p:cNvPr>
          <p:cNvCxnSpPr>
            <a:cxnSpLocks/>
          </p:cNvCxnSpPr>
          <p:nvPr/>
        </p:nvCxnSpPr>
        <p:spPr>
          <a:xfrm>
            <a:off x="2446347" y="4204826"/>
            <a:ext cx="1153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C370C4F-BCF5-C444-A8B2-3508257E0F65}"/>
              </a:ext>
            </a:extLst>
          </p:cNvPr>
          <p:cNvSpPr/>
          <p:nvPr/>
        </p:nvSpPr>
        <p:spPr>
          <a:xfrm>
            <a:off x="832395" y="4041065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Actividad principal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08F817D-DD2C-DC46-B4EA-54122A21048F}"/>
              </a:ext>
            </a:extLst>
          </p:cNvPr>
          <p:cNvSpPr/>
          <p:nvPr/>
        </p:nvSpPr>
        <p:spPr>
          <a:xfrm>
            <a:off x="6228184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E7FC499-4679-8A45-945D-90054C91D32B}"/>
              </a:ext>
            </a:extLst>
          </p:cNvPr>
          <p:cNvSpPr/>
          <p:nvPr/>
        </p:nvSpPr>
        <p:spPr>
          <a:xfrm>
            <a:off x="6372200" y="2076564"/>
            <a:ext cx="1800200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Escribe aquí tu estado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FB4291A4-55DD-1342-B5BA-3FB357416846}"/>
              </a:ext>
            </a:extLst>
          </p:cNvPr>
          <p:cNvSpPr/>
          <p:nvPr/>
        </p:nvSpPr>
        <p:spPr>
          <a:xfrm>
            <a:off x="6660232" y="386789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078EA5A-AA93-7D45-A4AE-B7A9C0FA7B35}"/>
              </a:ext>
            </a:extLst>
          </p:cNvPr>
          <p:cNvSpPr/>
          <p:nvPr/>
        </p:nvSpPr>
        <p:spPr>
          <a:xfrm>
            <a:off x="6372200" y="1563638"/>
            <a:ext cx="1800200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Nombre de usuario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D1127E0-3BFB-5E4E-9C15-B53225590B4F}"/>
              </a:ext>
            </a:extLst>
          </p:cNvPr>
          <p:cNvSpPr/>
          <p:nvPr/>
        </p:nvSpPr>
        <p:spPr>
          <a:xfrm>
            <a:off x="625543" y="3070420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24 de Octubre de 2021</a:t>
            </a:r>
            <a:endParaRPr lang="es-CO" sz="700" b="1" dirty="0"/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Cree una aplicación compuesta por 2 actividades que le permita hacer un generador de publicaciones.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La actividad principal se muestra a la derecha. Se compone de un </a:t>
            </a:r>
            <a:r>
              <a:rPr lang="es-CO" dirty="0" err="1">
                <a:solidFill>
                  <a:schemeClr val="tx1"/>
                </a:solidFill>
              </a:rPr>
              <a:t>RecyclerView</a:t>
            </a:r>
            <a:r>
              <a:rPr lang="es-CO" dirty="0">
                <a:solidFill>
                  <a:schemeClr val="tx1"/>
                </a:solidFill>
              </a:rPr>
              <a:t> que mostrará todos los estados que se generen.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También hay un botón que conduce a otra actividad que permite hacer la creación del estado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8C3F23E-E1D6-344F-B719-F4FE3D82CEEA}"/>
              </a:ext>
            </a:extLst>
          </p:cNvPr>
          <p:cNvSpPr/>
          <p:nvPr/>
        </p:nvSpPr>
        <p:spPr>
          <a:xfrm>
            <a:off x="6272739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8AC9392-9C1A-1E4C-81E7-4C34B6F6E259}"/>
              </a:ext>
            </a:extLst>
          </p:cNvPr>
          <p:cNvSpPr/>
          <p:nvPr/>
        </p:nvSpPr>
        <p:spPr>
          <a:xfrm>
            <a:off x="6344747" y="1519046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tx1"/>
                </a:solidFill>
              </a:rPr>
              <a:t>RecyclerView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48A90A0-D0FD-2A4F-B262-467643BA6D43}"/>
              </a:ext>
            </a:extLst>
          </p:cNvPr>
          <p:cNvSpPr/>
          <p:nvPr/>
        </p:nvSpPr>
        <p:spPr>
          <a:xfrm>
            <a:off x="7928923" y="423224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020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La actividad que se abre permite escribir el nombre del usuario y el estado. Al </a:t>
            </a:r>
            <a:r>
              <a:rPr lang="es-CO" dirty="0" err="1">
                <a:solidFill>
                  <a:schemeClr val="tx1"/>
                </a:solidFill>
              </a:rPr>
              <a:t>pusar</a:t>
            </a:r>
            <a:r>
              <a:rPr lang="es-CO" dirty="0">
                <a:solidFill>
                  <a:schemeClr val="tx1"/>
                </a:solidFill>
              </a:rPr>
              <a:t> en publicar, la aplicación conduce a la pantalla inicial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1F8687-0A9C-2748-8988-FD988F2BCEA1}"/>
              </a:ext>
            </a:extLst>
          </p:cNvPr>
          <p:cNvSpPr/>
          <p:nvPr/>
        </p:nvSpPr>
        <p:spPr>
          <a:xfrm>
            <a:off x="6228184" y="1419622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06E0E14-EBD1-A74D-9996-93A4C744D22B}"/>
              </a:ext>
            </a:extLst>
          </p:cNvPr>
          <p:cNvSpPr/>
          <p:nvPr/>
        </p:nvSpPr>
        <p:spPr>
          <a:xfrm>
            <a:off x="6372200" y="2076564"/>
            <a:ext cx="1800200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Escribe aquí tu estado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B833D8-5C0A-1D47-9F64-02635C9FD0CF}"/>
              </a:ext>
            </a:extLst>
          </p:cNvPr>
          <p:cNvSpPr/>
          <p:nvPr/>
        </p:nvSpPr>
        <p:spPr>
          <a:xfrm>
            <a:off x="6660232" y="386789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68FB732-5166-9444-B767-1B26F6D1C2B5}"/>
              </a:ext>
            </a:extLst>
          </p:cNvPr>
          <p:cNvSpPr/>
          <p:nvPr/>
        </p:nvSpPr>
        <p:spPr>
          <a:xfrm>
            <a:off x="6372200" y="1563638"/>
            <a:ext cx="1800200" cy="3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O" i="1" dirty="0">
                <a:solidFill>
                  <a:schemeClr val="tx2">
                    <a:lumMod val="75000"/>
                  </a:schemeClr>
                </a:solidFill>
              </a:rPr>
              <a:t>Nombre de usuario</a:t>
            </a:r>
          </a:p>
        </p:txBody>
      </p:sp>
    </p:spTree>
    <p:extLst>
      <p:ext uri="{BB962C8B-B14F-4D97-AF65-F5344CB8AC3E}">
        <p14:creationId xmlns:p14="http://schemas.microsoft.com/office/powerpoint/2010/main" val="123612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La actividad que se abre permite escribir el nombre del usuario y el estado. Al </a:t>
            </a:r>
            <a:r>
              <a:rPr lang="es-CO" dirty="0" err="1">
                <a:solidFill>
                  <a:schemeClr val="tx1"/>
                </a:solidFill>
              </a:rPr>
              <a:t>pusar</a:t>
            </a:r>
            <a:r>
              <a:rPr lang="es-CO" dirty="0">
                <a:solidFill>
                  <a:schemeClr val="tx1"/>
                </a:solidFill>
              </a:rPr>
              <a:t> en publicar, la aplicación conduce a la pantalla inicial.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En la pantalla inicial se podrá ver la publicación hecha y también podrá mostrar una segunda, tercera, cuarta, etc.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E2D4B05-8CD5-5647-A70B-324BC0CFF920}"/>
              </a:ext>
            </a:extLst>
          </p:cNvPr>
          <p:cNvSpPr/>
          <p:nvPr/>
        </p:nvSpPr>
        <p:spPr>
          <a:xfrm>
            <a:off x="6272739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A352F4-F0DC-0841-A792-4CF5E354FB8D}"/>
              </a:ext>
            </a:extLst>
          </p:cNvPr>
          <p:cNvSpPr/>
          <p:nvPr/>
        </p:nvSpPr>
        <p:spPr>
          <a:xfrm>
            <a:off x="6344747" y="1519046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59CF926-50C3-8246-B0DA-A117807AD907}"/>
              </a:ext>
            </a:extLst>
          </p:cNvPr>
          <p:cNvSpPr/>
          <p:nvPr/>
        </p:nvSpPr>
        <p:spPr>
          <a:xfrm>
            <a:off x="7928923" y="423224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6745DE-4523-0F4E-ADE7-D3D7E85C52FA}"/>
              </a:ext>
            </a:extLst>
          </p:cNvPr>
          <p:cNvSpPr/>
          <p:nvPr/>
        </p:nvSpPr>
        <p:spPr>
          <a:xfrm>
            <a:off x="6337890" y="1520330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ACF038E-F696-8647-A638-D1F425A41239}"/>
              </a:ext>
            </a:extLst>
          </p:cNvPr>
          <p:cNvSpPr/>
          <p:nvPr/>
        </p:nvSpPr>
        <p:spPr>
          <a:xfrm>
            <a:off x="6419159" y="1605725"/>
            <a:ext cx="409018" cy="409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Corazón 17">
            <a:extLst>
              <a:ext uri="{FF2B5EF4-FFF2-40B4-BE49-F238E27FC236}">
                <a16:creationId xmlns:a16="http://schemas.microsoft.com/office/drawing/2014/main" id="{C8431685-D4AB-1C42-9AFF-C35C72CE8D91}"/>
              </a:ext>
            </a:extLst>
          </p:cNvPr>
          <p:cNvSpPr/>
          <p:nvPr/>
        </p:nvSpPr>
        <p:spPr>
          <a:xfrm>
            <a:off x="6429850" y="3239369"/>
            <a:ext cx="158649" cy="15864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177A1A-C75E-3948-BAD7-95E9FD8F0771}"/>
              </a:ext>
            </a:extLst>
          </p:cNvPr>
          <p:cNvSpPr/>
          <p:nvPr/>
        </p:nvSpPr>
        <p:spPr>
          <a:xfrm>
            <a:off x="6573866" y="3218665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A 17 personas les gusta esto</a:t>
            </a:r>
            <a:endParaRPr lang="es-CO" sz="7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733FD0-1881-3D42-9A15-8FC75844A0E1}"/>
              </a:ext>
            </a:extLst>
          </p:cNvPr>
          <p:cNvSpPr/>
          <p:nvPr/>
        </p:nvSpPr>
        <p:spPr>
          <a:xfrm>
            <a:off x="6804220" y="1687123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1C4319-8E72-C943-8152-D9FACC60F820}"/>
              </a:ext>
            </a:extLst>
          </p:cNvPr>
          <p:cNvSpPr/>
          <p:nvPr/>
        </p:nvSpPr>
        <p:spPr>
          <a:xfrm>
            <a:off x="6344747" y="2165941"/>
            <a:ext cx="1899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>
                <a:solidFill>
                  <a:schemeClr val="tx1"/>
                </a:solidFill>
              </a:rPr>
              <a:t>Lorem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ipsum</a:t>
            </a:r>
            <a:r>
              <a:rPr lang="es-CO" sz="800" dirty="0">
                <a:solidFill>
                  <a:schemeClr val="tx1"/>
                </a:solidFill>
              </a:rPr>
              <a:t> dolor </a:t>
            </a:r>
            <a:r>
              <a:rPr lang="es-CO" sz="800" dirty="0" err="1">
                <a:solidFill>
                  <a:schemeClr val="tx1"/>
                </a:solidFill>
              </a:rPr>
              <a:t>sit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amet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consectetur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adipiscing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elit</a:t>
            </a:r>
            <a:r>
              <a:rPr lang="es-CO" sz="800" dirty="0">
                <a:solidFill>
                  <a:schemeClr val="tx1"/>
                </a:solidFill>
              </a:rPr>
              <a:t>, sed do </a:t>
            </a:r>
            <a:r>
              <a:rPr lang="es-CO" sz="800" dirty="0" err="1">
                <a:solidFill>
                  <a:schemeClr val="tx1"/>
                </a:solidFill>
              </a:rPr>
              <a:t>eiusmod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tempor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incididunt</a:t>
            </a:r>
            <a:r>
              <a:rPr lang="es-CO" sz="800" dirty="0">
                <a:solidFill>
                  <a:schemeClr val="tx1"/>
                </a:solidFill>
              </a:rPr>
              <a:t> ut labore et </a:t>
            </a:r>
            <a:r>
              <a:rPr lang="es-CO" sz="800" dirty="0" err="1">
                <a:solidFill>
                  <a:schemeClr val="tx1"/>
                </a:solidFill>
              </a:rPr>
              <a:t>dolore</a:t>
            </a:r>
            <a:r>
              <a:rPr lang="es-CO" sz="800" dirty="0">
                <a:solidFill>
                  <a:schemeClr val="tx1"/>
                </a:solidFill>
              </a:rPr>
              <a:t> magna </a:t>
            </a:r>
            <a:r>
              <a:rPr lang="es-CO" sz="800" dirty="0" err="1">
                <a:solidFill>
                  <a:schemeClr val="tx1"/>
                </a:solidFill>
              </a:rPr>
              <a:t>aliqua</a:t>
            </a:r>
            <a:r>
              <a:rPr lang="es-CO" sz="800" dirty="0">
                <a:solidFill>
                  <a:schemeClr val="tx1"/>
                </a:solidFill>
              </a:rPr>
              <a:t>. Ut </a:t>
            </a:r>
            <a:r>
              <a:rPr lang="es-CO" sz="800" dirty="0" err="1">
                <a:solidFill>
                  <a:schemeClr val="tx1"/>
                </a:solidFill>
              </a:rPr>
              <a:t>enim</a:t>
            </a:r>
            <a:r>
              <a:rPr lang="es-CO" sz="800" dirty="0">
                <a:solidFill>
                  <a:schemeClr val="tx1"/>
                </a:solidFill>
              </a:rPr>
              <a:t> ad </a:t>
            </a:r>
            <a:r>
              <a:rPr lang="es-CO" sz="800" dirty="0" err="1">
                <a:solidFill>
                  <a:schemeClr val="tx1"/>
                </a:solidFill>
              </a:rPr>
              <a:t>minim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veniam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quis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nostrud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exercitation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ullamco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EB09AF-FB56-224D-8F31-8B9659294F31}"/>
              </a:ext>
            </a:extLst>
          </p:cNvPr>
          <p:cNvSpPr/>
          <p:nvPr/>
        </p:nvSpPr>
        <p:spPr>
          <a:xfrm>
            <a:off x="6344747" y="3002667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24 de Octubre de 2021</a:t>
            </a:r>
            <a:endParaRPr lang="es-CO" sz="700" b="1" dirty="0"/>
          </a:p>
        </p:txBody>
      </p:sp>
    </p:spTree>
    <p:extLst>
      <p:ext uri="{BB962C8B-B14F-4D97-AF65-F5344CB8AC3E}">
        <p14:creationId xmlns:p14="http://schemas.microsoft.com/office/powerpoint/2010/main" val="156562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La actividad que se abre permite escribir el nombre del usuario y el estado. Al </a:t>
            </a:r>
            <a:r>
              <a:rPr lang="es-CO" dirty="0" err="1">
                <a:solidFill>
                  <a:schemeClr val="tx1"/>
                </a:solidFill>
              </a:rPr>
              <a:t>pusar</a:t>
            </a:r>
            <a:r>
              <a:rPr lang="es-CO" dirty="0">
                <a:solidFill>
                  <a:schemeClr val="tx1"/>
                </a:solidFill>
              </a:rPr>
              <a:t> en publicar, la aplicación conduce a la pantalla inicial.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En la pantalla inicial se podrá ver la publicación hecha y también podrá mostrar una segunda, tercera, cuarta, etc.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Cada publicación tiene el nombre del autor, una imagen predefinida (un recurso </a:t>
            </a:r>
            <a:r>
              <a:rPr lang="es-CO" dirty="0" err="1">
                <a:solidFill>
                  <a:schemeClr val="tx1"/>
                </a:solidFill>
              </a:rPr>
              <a:t>drawable</a:t>
            </a:r>
            <a:r>
              <a:rPr lang="es-CO" dirty="0">
                <a:solidFill>
                  <a:schemeClr val="tx1"/>
                </a:solidFill>
              </a:rPr>
              <a:t>), el estado, la fecha de la publicación y un botón de me gusta.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E2D4B05-8CD5-5647-A70B-324BC0CFF920}"/>
              </a:ext>
            </a:extLst>
          </p:cNvPr>
          <p:cNvSpPr/>
          <p:nvPr/>
        </p:nvSpPr>
        <p:spPr>
          <a:xfrm>
            <a:off x="6272739" y="1447037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A352F4-F0DC-0841-A792-4CF5E354FB8D}"/>
              </a:ext>
            </a:extLst>
          </p:cNvPr>
          <p:cNvSpPr/>
          <p:nvPr/>
        </p:nvSpPr>
        <p:spPr>
          <a:xfrm>
            <a:off x="6344747" y="1519046"/>
            <a:ext cx="1944216" cy="30963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59CF926-50C3-8246-B0DA-A117807AD907}"/>
              </a:ext>
            </a:extLst>
          </p:cNvPr>
          <p:cNvSpPr/>
          <p:nvPr/>
        </p:nvSpPr>
        <p:spPr>
          <a:xfrm>
            <a:off x="7928923" y="423224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6745DE-4523-0F4E-ADE7-D3D7E85C52FA}"/>
              </a:ext>
            </a:extLst>
          </p:cNvPr>
          <p:cNvSpPr/>
          <p:nvPr/>
        </p:nvSpPr>
        <p:spPr>
          <a:xfrm>
            <a:off x="6337890" y="1520330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ACF038E-F696-8647-A638-D1F425A41239}"/>
              </a:ext>
            </a:extLst>
          </p:cNvPr>
          <p:cNvSpPr/>
          <p:nvPr/>
        </p:nvSpPr>
        <p:spPr>
          <a:xfrm>
            <a:off x="6419159" y="1605725"/>
            <a:ext cx="409018" cy="409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Corazón 17">
            <a:extLst>
              <a:ext uri="{FF2B5EF4-FFF2-40B4-BE49-F238E27FC236}">
                <a16:creationId xmlns:a16="http://schemas.microsoft.com/office/drawing/2014/main" id="{C8431685-D4AB-1C42-9AFF-C35C72CE8D91}"/>
              </a:ext>
            </a:extLst>
          </p:cNvPr>
          <p:cNvSpPr/>
          <p:nvPr/>
        </p:nvSpPr>
        <p:spPr>
          <a:xfrm>
            <a:off x="6429850" y="3239369"/>
            <a:ext cx="158649" cy="15864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177A1A-C75E-3948-BAD7-95E9FD8F0771}"/>
              </a:ext>
            </a:extLst>
          </p:cNvPr>
          <p:cNvSpPr/>
          <p:nvPr/>
        </p:nvSpPr>
        <p:spPr>
          <a:xfrm>
            <a:off x="6573866" y="3218665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A 17 personas les gusta esto</a:t>
            </a:r>
            <a:endParaRPr lang="es-CO" sz="7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733FD0-1881-3D42-9A15-8FC75844A0E1}"/>
              </a:ext>
            </a:extLst>
          </p:cNvPr>
          <p:cNvSpPr/>
          <p:nvPr/>
        </p:nvSpPr>
        <p:spPr>
          <a:xfrm>
            <a:off x="6804220" y="1687123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1C4319-8E72-C943-8152-D9FACC60F820}"/>
              </a:ext>
            </a:extLst>
          </p:cNvPr>
          <p:cNvSpPr/>
          <p:nvPr/>
        </p:nvSpPr>
        <p:spPr>
          <a:xfrm>
            <a:off x="6344747" y="2165941"/>
            <a:ext cx="1899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>
                <a:solidFill>
                  <a:schemeClr val="tx1"/>
                </a:solidFill>
              </a:rPr>
              <a:t>Lorem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ipsum</a:t>
            </a:r>
            <a:r>
              <a:rPr lang="es-CO" sz="800" dirty="0">
                <a:solidFill>
                  <a:schemeClr val="tx1"/>
                </a:solidFill>
              </a:rPr>
              <a:t> dolor </a:t>
            </a:r>
            <a:r>
              <a:rPr lang="es-CO" sz="800" dirty="0" err="1">
                <a:solidFill>
                  <a:schemeClr val="tx1"/>
                </a:solidFill>
              </a:rPr>
              <a:t>sit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amet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consectetur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adipiscing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elit</a:t>
            </a:r>
            <a:r>
              <a:rPr lang="es-CO" sz="800" dirty="0">
                <a:solidFill>
                  <a:schemeClr val="tx1"/>
                </a:solidFill>
              </a:rPr>
              <a:t>, sed do </a:t>
            </a:r>
            <a:r>
              <a:rPr lang="es-CO" sz="800" dirty="0" err="1">
                <a:solidFill>
                  <a:schemeClr val="tx1"/>
                </a:solidFill>
              </a:rPr>
              <a:t>eiusmod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tempor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incididunt</a:t>
            </a:r>
            <a:r>
              <a:rPr lang="es-CO" sz="800" dirty="0">
                <a:solidFill>
                  <a:schemeClr val="tx1"/>
                </a:solidFill>
              </a:rPr>
              <a:t> ut labore et </a:t>
            </a:r>
            <a:r>
              <a:rPr lang="es-CO" sz="800" dirty="0" err="1">
                <a:solidFill>
                  <a:schemeClr val="tx1"/>
                </a:solidFill>
              </a:rPr>
              <a:t>dolore</a:t>
            </a:r>
            <a:r>
              <a:rPr lang="es-CO" sz="800" dirty="0">
                <a:solidFill>
                  <a:schemeClr val="tx1"/>
                </a:solidFill>
              </a:rPr>
              <a:t> magna </a:t>
            </a:r>
            <a:r>
              <a:rPr lang="es-CO" sz="800" dirty="0" err="1">
                <a:solidFill>
                  <a:schemeClr val="tx1"/>
                </a:solidFill>
              </a:rPr>
              <a:t>aliqua</a:t>
            </a:r>
            <a:r>
              <a:rPr lang="es-CO" sz="800" dirty="0">
                <a:solidFill>
                  <a:schemeClr val="tx1"/>
                </a:solidFill>
              </a:rPr>
              <a:t>. Ut </a:t>
            </a:r>
            <a:r>
              <a:rPr lang="es-CO" sz="800" dirty="0" err="1">
                <a:solidFill>
                  <a:schemeClr val="tx1"/>
                </a:solidFill>
              </a:rPr>
              <a:t>enim</a:t>
            </a:r>
            <a:r>
              <a:rPr lang="es-CO" sz="800" dirty="0">
                <a:solidFill>
                  <a:schemeClr val="tx1"/>
                </a:solidFill>
              </a:rPr>
              <a:t> ad </a:t>
            </a:r>
            <a:r>
              <a:rPr lang="es-CO" sz="800" dirty="0" err="1">
                <a:solidFill>
                  <a:schemeClr val="tx1"/>
                </a:solidFill>
              </a:rPr>
              <a:t>minim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veniam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quis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nostrud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exercitation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ullamco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EB09AF-FB56-224D-8F31-8B9659294F31}"/>
              </a:ext>
            </a:extLst>
          </p:cNvPr>
          <p:cNvSpPr/>
          <p:nvPr/>
        </p:nvSpPr>
        <p:spPr>
          <a:xfrm>
            <a:off x="6344747" y="3002667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24 de Octubre de 2021</a:t>
            </a:r>
            <a:endParaRPr lang="es-CO" sz="700" b="1" dirty="0"/>
          </a:p>
        </p:txBody>
      </p:sp>
    </p:spTree>
    <p:extLst>
      <p:ext uri="{BB962C8B-B14F-4D97-AF65-F5344CB8AC3E}">
        <p14:creationId xmlns:p14="http://schemas.microsoft.com/office/powerpoint/2010/main" val="249660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</a:t>
            </a:r>
            <a:r>
              <a:rPr lang="es-ES" dirty="0" err="1"/>
              <a:t>RecyclerView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025B998-FE98-5E49-BB20-BA295E1EED27}"/>
              </a:ext>
            </a:extLst>
          </p:cNvPr>
          <p:cNvSpPr txBox="1"/>
          <p:nvPr/>
        </p:nvSpPr>
        <p:spPr>
          <a:xfrm>
            <a:off x="1043608" y="1563638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Con el botón de me gusta, podrá incrementar de uno en uno el valor de “me gustas” que tiene la publicación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6745DE-4523-0F4E-ADE7-D3D7E85C52FA}"/>
              </a:ext>
            </a:extLst>
          </p:cNvPr>
          <p:cNvSpPr/>
          <p:nvPr/>
        </p:nvSpPr>
        <p:spPr>
          <a:xfrm>
            <a:off x="6337890" y="1520330"/>
            <a:ext cx="1944216" cy="1944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ACF038E-F696-8647-A638-D1F425A41239}"/>
              </a:ext>
            </a:extLst>
          </p:cNvPr>
          <p:cNvSpPr/>
          <p:nvPr/>
        </p:nvSpPr>
        <p:spPr>
          <a:xfrm>
            <a:off x="6419159" y="1605725"/>
            <a:ext cx="409018" cy="4090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Corazón 17">
            <a:extLst>
              <a:ext uri="{FF2B5EF4-FFF2-40B4-BE49-F238E27FC236}">
                <a16:creationId xmlns:a16="http://schemas.microsoft.com/office/drawing/2014/main" id="{C8431685-D4AB-1C42-9AFF-C35C72CE8D91}"/>
              </a:ext>
            </a:extLst>
          </p:cNvPr>
          <p:cNvSpPr/>
          <p:nvPr/>
        </p:nvSpPr>
        <p:spPr>
          <a:xfrm>
            <a:off x="6429850" y="3239369"/>
            <a:ext cx="158649" cy="158649"/>
          </a:xfrm>
          <a:prstGeom prst="hear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177A1A-C75E-3948-BAD7-95E9FD8F0771}"/>
              </a:ext>
            </a:extLst>
          </p:cNvPr>
          <p:cNvSpPr/>
          <p:nvPr/>
        </p:nvSpPr>
        <p:spPr>
          <a:xfrm>
            <a:off x="6573866" y="3218665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dirty="0">
                <a:solidFill>
                  <a:schemeClr val="tx1"/>
                </a:solidFill>
              </a:rPr>
              <a:t>A 17 personas les gusta esto</a:t>
            </a:r>
            <a:endParaRPr lang="es-CO" sz="7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5733FD0-1881-3D42-9A15-8FC75844A0E1}"/>
              </a:ext>
            </a:extLst>
          </p:cNvPr>
          <p:cNvSpPr/>
          <p:nvPr/>
        </p:nvSpPr>
        <p:spPr>
          <a:xfrm>
            <a:off x="6804220" y="1687123"/>
            <a:ext cx="13444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b="1" dirty="0">
                <a:solidFill>
                  <a:schemeClr val="tx1"/>
                </a:solidFill>
              </a:rPr>
              <a:t>Andrés Andrade</a:t>
            </a:r>
            <a:endParaRPr lang="es-CO" sz="1000" b="1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1C4319-8E72-C943-8152-D9FACC60F820}"/>
              </a:ext>
            </a:extLst>
          </p:cNvPr>
          <p:cNvSpPr/>
          <p:nvPr/>
        </p:nvSpPr>
        <p:spPr>
          <a:xfrm>
            <a:off x="6344747" y="2165941"/>
            <a:ext cx="1899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800" dirty="0" err="1">
                <a:solidFill>
                  <a:schemeClr val="tx1"/>
                </a:solidFill>
              </a:rPr>
              <a:t>Lorem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ipsum</a:t>
            </a:r>
            <a:r>
              <a:rPr lang="es-CO" sz="800" dirty="0">
                <a:solidFill>
                  <a:schemeClr val="tx1"/>
                </a:solidFill>
              </a:rPr>
              <a:t> dolor </a:t>
            </a:r>
            <a:r>
              <a:rPr lang="es-CO" sz="800" dirty="0" err="1">
                <a:solidFill>
                  <a:schemeClr val="tx1"/>
                </a:solidFill>
              </a:rPr>
              <a:t>sit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amet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consectetur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adipiscing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elit</a:t>
            </a:r>
            <a:r>
              <a:rPr lang="es-CO" sz="800" dirty="0">
                <a:solidFill>
                  <a:schemeClr val="tx1"/>
                </a:solidFill>
              </a:rPr>
              <a:t>, sed do </a:t>
            </a:r>
            <a:r>
              <a:rPr lang="es-CO" sz="800" dirty="0" err="1">
                <a:solidFill>
                  <a:schemeClr val="tx1"/>
                </a:solidFill>
              </a:rPr>
              <a:t>eiusmod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tempor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incididunt</a:t>
            </a:r>
            <a:r>
              <a:rPr lang="es-CO" sz="800" dirty="0">
                <a:solidFill>
                  <a:schemeClr val="tx1"/>
                </a:solidFill>
              </a:rPr>
              <a:t> ut labore et </a:t>
            </a:r>
            <a:r>
              <a:rPr lang="es-CO" sz="800" dirty="0" err="1">
                <a:solidFill>
                  <a:schemeClr val="tx1"/>
                </a:solidFill>
              </a:rPr>
              <a:t>dolore</a:t>
            </a:r>
            <a:r>
              <a:rPr lang="es-CO" sz="800" dirty="0">
                <a:solidFill>
                  <a:schemeClr val="tx1"/>
                </a:solidFill>
              </a:rPr>
              <a:t> magna </a:t>
            </a:r>
            <a:r>
              <a:rPr lang="es-CO" sz="800" dirty="0" err="1">
                <a:solidFill>
                  <a:schemeClr val="tx1"/>
                </a:solidFill>
              </a:rPr>
              <a:t>aliqua</a:t>
            </a:r>
            <a:r>
              <a:rPr lang="es-CO" sz="800" dirty="0">
                <a:solidFill>
                  <a:schemeClr val="tx1"/>
                </a:solidFill>
              </a:rPr>
              <a:t>. Ut </a:t>
            </a:r>
            <a:r>
              <a:rPr lang="es-CO" sz="800" dirty="0" err="1">
                <a:solidFill>
                  <a:schemeClr val="tx1"/>
                </a:solidFill>
              </a:rPr>
              <a:t>enim</a:t>
            </a:r>
            <a:r>
              <a:rPr lang="es-CO" sz="800" dirty="0">
                <a:solidFill>
                  <a:schemeClr val="tx1"/>
                </a:solidFill>
              </a:rPr>
              <a:t> ad </a:t>
            </a:r>
            <a:r>
              <a:rPr lang="es-CO" sz="800" dirty="0" err="1">
                <a:solidFill>
                  <a:schemeClr val="tx1"/>
                </a:solidFill>
              </a:rPr>
              <a:t>minim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veniam</a:t>
            </a:r>
            <a:r>
              <a:rPr lang="es-CO" sz="800" dirty="0">
                <a:solidFill>
                  <a:schemeClr val="tx1"/>
                </a:solidFill>
              </a:rPr>
              <a:t>, </a:t>
            </a:r>
            <a:r>
              <a:rPr lang="es-CO" sz="800" dirty="0" err="1">
                <a:solidFill>
                  <a:schemeClr val="tx1"/>
                </a:solidFill>
              </a:rPr>
              <a:t>quis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nostrud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exercitation</a:t>
            </a:r>
            <a:r>
              <a:rPr lang="es-CO" sz="800" dirty="0">
                <a:solidFill>
                  <a:schemeClr val="tx1"/>
                </a:solidFill>
              </a:rPr>
              <a:t> </a:t>
            </a:r>
            <a:r>
              <a:rPr lang="es-CO" sz="800" dirty="0" err="1">
                <a:solidFill>
                  <a:schemeClr val="tx1"/>
                </a:solidFill>
              </a:rPr>
              <a:t>ullamco</a:t>
            </a:r>
            <a:endParaRPr lang="es-CO" sz="7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EB09AF-FB56-224D-8F31-8B9659294F31}"/>
              </a:ext>
            </a:extLst>
          </p:cNvPr>
          <p:cNvSpPr/>
          <p:nvPr/>
        </p:nvSpPr>
        <p:spPr>
          <a:xfrm>
            <a:off x="6344747" y="3002667"/>
            <a:ext cx="141650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700" b="1" dirty="0">
                <a:solidFill>
                  <a:schemeClr val="tx1"/>
                </a:solidFill>
              </a:rPr>
              <a:t>24 de Octubre de 2021</a:t>
            </a:r>
            <a:endParaRPr lang="es-CO" sz="700" b="1" dirty="0"/>
          </a:p>
        </p:txBody>
      </p:sp>
    </p:spTree>
    <p:extLst>
      <p:ext uri="{BB962C8B-B14F-4D97-AF65-F5344CB8AC3E}">
        <p14:creationId xmlns:p14="http://schemas.microsoft.com/office/powerpoint/2010/main" val="303144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7241</TotalTime>
  <Words>477</Words>
  <Application>Microsoft Macintosh PowerPoint</Application>
  <PresentationFormat>Presentación en pantalla (16:9)</PresentationFormat>
  <Paragraphs>57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Aplicaciones Móviles</vt:lpstr>
      <vt:lpstr>Ejercicio de RecyclerView</vt:lpstr>
      <vt:lpstr>Ejercicio de RecyclerView</vt:lpstr>
      <vt:lpstr>Ejercicio de RecyclerView</vt:lpstr>
      <vt:lpstr>Ejercicio de RecyclerView</vt:lpstr>
      <vt:lpstr>Ejercicio de RecyclerView</vt:lpstr>
      <vt:lpstr>Ejercicio de RecyclerView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129</cp:revision>
  <dcterms:modified xsi:type="dcterms:W3CDTF">2021-09-02T21:39:16Z</dcterms:modified>
</cp:coreProperties>
</file>