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12" r:id="rId1"/>
  </p:sldMasterIdLst>
  <p:notesMasterIdLst>
    <p:notesMasterId r:id="rId9"/>
  </p:notesMasterIdLst>
  <p:sldIdLst>
    <p:sldId id="256" r:id="rId2"/>
    <p:sldId id="291" r:id="rId3"/>
    <p:sldId id="292" r:id="rId4"/>
    <p:sldId id="293" r:id="rId5"/>
    <p:sldId id="294" r:id="rId6"/>
    <p:sldId id="295" r:id="rId7"/>
    <p:sldId id="296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2B2B2B"/>
    <a:srgbClr val="9E5ECE"/>
    <a:srgbClr val="FCF6B3"/>
    <a:srgbClr val="000000"/>
    <a:srgbClr val="002060"/>
    <a:srgbClr val="FE9900"/>
    <a:srgbClr val="232F3F"/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06" autoAdjust="0"/>
    <p:restoredTop sz="94628"/>
  </p:normalViewPr>
  <p:slideViewPr>
    <p:cSldViewPr>
      <p:cViewPr varScale="1">
        <p:scale>
          <a:sx n="156" d="100"/>
          <a:sy n="156" d="100"/>
        </p:scale>
        <p:origin x="192" y="22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2329203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35423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569214"/>
            <a:ext cx="7543800" cy="267462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3341716"/>
            <a:ext cx="7543800" cy="85725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2/24/22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5333992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2/24/22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881113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9226"/>
            <a:ext cx="1971675" cy="431992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9226"/>
            <a:ext cx="5800725" cy="4319924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2/24/22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4123845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2/24/22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30970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69214"/>
            <a:ext cx="7543800" cy="267462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3339846"/>
            <a:ext cx="7543800" cy="85725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2/24/22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8506975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59" y="1384301"/>
            <a:ext cx="3703320" cy="301752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384301"/>
            <a:ext cx="3703320" cy="301752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2/24/22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498135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1936751"/>
            <a:ext cx="3703320" cy="253365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1936751"/>
            <a:ext cx="3703320" cy="253365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2/24/22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020458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2/24/22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316024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2/24/22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3448920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45769"/>
            <a:ext cx="2400300" cy="17145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548640"/>
            <a:ext cx="4869180" cy="394335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194560"/>
            <a:ext cx="2400300" cy="2534343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4844839"/>
            <a:ext cx="1963883" cy="273844"/>
          </a:xfrm>
        </p:spPr>
        <p:txBody>
          <a:bodyPr/>
          <a:lstStyle>
            <a:lvl1pPr algn="l">
              <a:defRPr/>
            </a:lvl1pPr>
          </a:lstStyle>
          <a:p>
            <a:fld id="{7F8E3347-EFDA-483A-9E95-BDA4F3B6010F}" type="datetimeFigureOut">
              <a:rPr lang="en-US" smtClean="0"/>
              <a:t>2/24/22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4844839"/>
            <a:ext cx="3486150" cy="273844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6755803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14750"/>
            <a:ext cx="9141619" cy="142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368630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806190"/>
            <a:ext cx="7585234" cy="617220"/>
          </a:xfrm>
        </p:spPr>
        <p:txBody>
          <a:bodyPr lIns="91440" tIns="0" rIns="9144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3686307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4430268"/>
            <a:ext cx="7584948" cy="44577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2/24/22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824777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750737"/>
            <a:ext cx="9143989" cy="498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301"/>
            <a:ext cx="7543800" cy="301752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fld id="{7F8E3347-EFDA-483A-9E95-BDA4F3B6010F}" type="datetimeFigureOut">
              <a:rPr lang="en-US" smtClean="0"/>
              <a:t>2/24/22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303384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67839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</p:sldLayoutIdLst>
  <p:hf sldNum="0" hdr="0" ft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omiciano/MovilesS5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Aplicaciones Móviles</a:t>
            </a:r>
            <a:endParaRPr dirty="0"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825038" y="3341716"/>
            <a:ext cx="7543800" cy="14622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Domiciano RIncón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s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Ingeniería Telemática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</a:t>
            </a:r>
            <a:r>
              <a:rPr lang="es" dirty="0"/>
              <a:t>iseño de medios interactivos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I</a:t>
            </a:r>
            <a:r>
              <a:rPr lang="es" dirty="0"/>
              <a:t>ngeniría de sistemas</a:t>
            </a:r>
            <a:endParaRPr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3"/>
          <a:srcRect l="27162" t="15700" r="26375" b="11501"/>
          <a:stretch/>
        </p:blipFill>
        <p:spPr>
          <a:xfrm>
            <a:off x="3688188" y="101176"/>
            <a:ext cx="1813344" cy="1598201"/>
          </a:xfrm>
          <a:prstGeom prst="rect">
            <a:avLst/>
          </a:prstGeom>
        </p:spPr>
      </p:pic>
      <p:pic>
        <p:nvPicPr>
          <p:cNvPr id="1030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8631" y="3639469"/>
            <a:ext cx="2752725" cy="866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Ejercicio de </a:t>
            </a:r>
            <a:r>
              <a:rPr lang="es-ES" dirty="0" err="1"/>
              <a:t>Fragments</a:t>
            </a:r>
            <a:endParaRPr lang="es-CO" dirty="0"/>
          </a:p>
        </p:txBody>
      </p:sp>
      <p:pic>
        <p:nvPicPr>
          <p:cNvPr id="12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73C1B757-25E9-5449-9696-C077504B7A55}"/>
              </a:ext>
            </a:extLst>
          </p:cNvPr>
          <p:cNvSpPr/>
          <p:nvPr/>
        </p:nvSpPr>
        <p:spPr>
          <a:xfrm>
            <a:off x="179512" y="1419622"/>
            <a:ext cx="2088232" cy="32403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noFill/>
            </a:endParaRP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6ECAC993-DA7C-DE47-BE0E-13AC6318E7EB}"/>
              </a:ext>
            </a:extLst>
          </p:cNvPr>
          <p:cNvSpPr/>
          <p:nvPr/>
        </p:nvSpPr>
        <p:spPr>
          <a:xfrm>
            <a:off x="179512" y="4277750"/>
            <a:ext cx="2088232" cy="3906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noFill/>
            </a:endParaRPr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84901C7D-9BA5-0247-8A17-4E76618A0668}"/>
              </a:ext>
            </a:extLst>
          </p:cNvPr>
          <p:cNvSpPr/>
          <p:nvPr/>
        </p:nvSpPr>
        <p:spPr>
          <a:xfrm>
            <a:off x="550982" y="4331629"/>
            <a:ext cx="288032" cy="28803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8F7B0C9C-2E3E-6D41-80C7-562CD4ACD424}"/>
              </a:ext>
            </a:extLst>
          </p:cNvPr>
          <p:cNvSpPr/>
          <p:nvPr/>
        </p:nvSpPr>
        <p:spPr>
          <a:xfrm>
            <a:off x="1095205" y="4336522"/>
            <a:ext cx="288032" cy="28803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978C4A5E-FD78-4244-B46C-5562B7D70E21}"/>
              </a:ext>
            </a:extLst>
          </p:cNvPr>
          <p:cNvSpPr/>
          <p:nvPr/>
        </p:nvSpPr>
        <p:spPr>
          <a:xfrm>
            <a:off x="331912" y="1572022"/>
            <a:ext cx="1791816" cy="2566935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noFill/>
            </a:endParaRPr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45F264CA-2860-6D4B-AA31-C51C9752475C}"/>
              </a:ext>
            </a:extLst>
          </p:cNvPr>
          <p:cNvSpPr/>
          <p:nvPr/>
        </p:nvSpPr>
        <p:spPr>
          <a:xfrm>
            <a:off x="2483768" y="1572022"/>
            <a:ext cx="1984277" cy="2566934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noFill/>
            </a:endParaRPr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4542FA66-A75D-A242-9D73-23472CBBAD6E}"/>
              </a:ext>
            </a:extLst>
          </p:cNvPr>
          <p:cNvSpPr/>
          <p:nvPr/>
        </p:nvSpPr>
        <p:spPr>
          <a:xfrm>
            <a:off x="1681474" y="4336522"/>
            <a:ext cx="288032" cy="28803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F83FE5CB-1DB2-6346-9325-A8054C2D5F51}"/>
              </a:ext>
            </a:extLst>
          </p:cNvPr>
          <p:cNvSpPr/>
          <p:nvPr/>
        </p:nvSpPr>
        <p:spPr>
          <a:xfrm>
            <a:off x="4716016" y="1587032"/>
            <a:ext cx="1984277" cy="2566934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noFill/>
            </a:endParaRPr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E03D7A49-B0F3-DA46-B0C9-517F2A6F696B}"/>
              </a:ext>
            </a:extLst>
          </p:cNvPr>
          <p:cNvSpPr/>
          <p:nvPr/>
        </p:nvSpPr>
        <p:spPr>
          <a:xfrm>
            <a:off x="6943699" y="1581809"/>
            <a:ext cx="1984277" cy="2566934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noFill/>
            </a:endParaRPr>
          </a:p>
        </p:txBody>
      </p:sp>
      <p:sp>
        <p:nvSpPr>
          <p:cNvPr id="5" name="Cara sonriente 4">
            <a:extLst>
              <a:ext uri="{FF2B5EF4-FFF2-40B4-BE49-F238E27FC236}">
                <a16:creationId xmlns:a16="http://schemas.microsoft.com/office/drawing/2014/main" id="{E67E1B72-D564-374D-8DAE-4AC31280C744}"/>
              </a:ext>
            </a:extLst>
          </p:cNvPr>
          <p:cNvSpPr/>
          <p:nvPr/>
        </p:nvSpPr>
        <p:spPr>
          <a:xfrm>
            <a:off x="3092984" y="1773958"/>
            <a:ext cx="797792" cy="797792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F03A7816-FA1E-0649-AFAA-EACE59003303}"/>
              </a:ext>
            </a:extLst>
          </p:cNvPr>
          <p:cNvSpPr txBox="1"/>
          <p:nvPr/>
        </p:nvSpPr>
        <p:spPr>
          <a:xfrm>
            <a:off x="2547459" y="2580726"/>
            <a:ext cx="18995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000" dirty="0">
                <a:solidFill>
                  <a:schemeClr val="tx1"/>
                </a:solidFill>
              </a:rPr>
              <a:t>Libardo </a:t>
            </a:r>
            <a:r>
              <a:rPr lang="es-CO" sz="1000" dirty="0" err="1">
                <a:solidFill>
                  <a:schemeClr val="tx1"/>
                </a:solidFill>
              </a:rPr>
              <a:t>Narvaez</a:t>
            </a:r>
            <a:endParaRPr lang="es-CO" sz="1000" dirty="0">
              <a:solidFill>
                <a:schemeClr val="tx1"/>
              </a:solidFill>
            </a:endParaRPr>
          </a:p>
          <a:p>
            <a:pPr algn="ctr"/>
            <a:r>
              <a:rPr lang="es-CO" sz="1000" dirty="0">
                <a:solidFill>
                  <a:schemeClr val="tx1"/>
                </a:solidFill>
              </a:rPr>
              <a:t>Ingeniero de alimentos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62CCCB5C-931B-AB40-93D0-5823A7F14202}"/>
              </a:ext>
            </a:extLst>
          </p:cNvPr>
          <p:cNvSpPr/>
          <p:nvPr/>
        </p:nvSpPr>
        <p:spPr>
          <a:xfrm>
            <a:off x="2676497" y="3049782"/>
            <a:ext cx="82907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CO" sz="1000" dirty="0">
                <a:solidFill>
                  <a:schemeClr val="tx1"/>
                </a:solidFill>
              </a:rPr>
              <a:t>3851</a:t>
            </a:r>
          </a:p>
          <a:p>
            <a:pPr algn="ctr"/>
            <a:r>
              <a:rPr lang="es-CO" sz="1000" dirty="0">
                <a:solidFill>
                  <a:schemeClr val="tx1"/>
                </a:solidFill>
              </a:rPr>
              <a:t>Seguidores</a:t>
            </a:r>
            <a:endParaRPr lang="es-CO" sz="1000" dirty="0"/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17769ABD-086A-D648-BD21-79CE23E9FAF0}"/>
              </a:ext>
            </a:extLst>
          </p:cNvPr>
          <p:cNvSpPr/>
          <p:nvPr/>
        </p:nvSpPr>
        <p:spPr>
          <a:xfrm>
            <a:off x="3577301" y="3039802"/>
            <a:ext cx="75052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CO" sz="1000" dirty="0">
                <a:solidFill>
                  <a:schemeClr val="tx1"/>
                </a:solidFill>
              </a:rPr>
              <a:t>2156</a:t>
            </a:r>
          </a:p>
          <a:p>
            <a:pPr algn="ctr"/>
            <a:r>
              <a:rPr lang="es-CO" sz="1000" dirty="0">
                <a:solidFill>
                  <a:schemeClr val="tx1"/>
                </a:solidFill>
              </a:rPr>
              <a:t>Siguiendo</a:t>
            </a:r>
          </a:p>
        </p:txBody>
      </p:sp>
      <p:sp>
        <p:nvSpPr>
          <p:cNvPr id="11" name="Rectángulo redondeado 10">
            <a:extLst>
              <a:ext uri="{FF2B5EF4-FFF2-40B4-BE49-F238E27FC236}">
                <a16:creationId xmlns:a16="http://schemas.microsoft.com/office/drawing/2014/main" id="{DAA1AE2E-78C3-E049-9910-FBB49D2D5201}"/>
              </a:ext>
            </a:extLst>
          </p:cNvPr>
          <p:cNvSpPr/>
          <p:nvPr/>
        </p:nvSpPr>
        <p:spPr>
          <a:xfrm>
            <a:off x="2676497" y="3521900"/>
            <a:ext cx="1607471" cy="562018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dirty="0" err="1"/>
              <a:t>Lorem</a:t>
            </a:r>
            <a:r>
              <a:rPr lang="es-CO" sz="1000" dirty="0"/>
              <a:t> </a:t>
            </a:r>
            <a:r>
              <a:rPr lang="es-CO" sz="1000" dirty="0" err="1"/>
              <a:t>ipsum</a:t>
            </a:r>
            <a:r>
              <a:rPr lang="es-CO" sz="1000" dirty="0"/>
              <a:t>…</a:t>
            </a:r>
          </a:p>
        </p:txBody>
      </p:sp>
      <p:sp>
        <p:nvSpPr>
          <p:cNvPr id="42" name="Rectángulo redondeado 41">
            <a:extLst>
              <a:ext uri="{FF2B5EF4-FFF2-40B4-BE49-F238E27FC236}">
                <a16:creationId xmlns:a16="http://schemas.microsoft.com/office/drawing/2014/main" id="{0C2477F7-CAFF-9944-8DA7-4DC11BCC3F1F}"/>
              </a:ext>
            </a:extLst>
          </p:cNvPr>
          <p:cNvSpPr/>
          <p:nvPr/>
        </p:nvSpPr>
        <p:spPr>
          <a:xfrm>
            <a:off x="4904418" y="1707654"/>
            <a:ext cx="1607471" cy="562018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600" dirty="0"/>
              <a:t>Foto</a:t>
            </a:r>
          </a:p>
          <a:p>
            <a:pPr algn="ctr"/>
            <a:endParaRPr lang="es-CO" sz="600" dirty="0"/>
          </a:p>
          <a:p>
            <a:pPr algn="ctr"/>
            <a:endParaRPr lang="es-CO" sz="600" dirty="0"/>
          </a:p>
          <a:p>
            <a:pPr algn="ctr"/>
            <a:endParaRPr lang="es-CO" sz="600" dirty="0"/>
          </a:p>
          <a:p>
            <a:pPr algn="ctr"/>
            <a:endParaRPr lang="es-CO" sz="1000" dirty="0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087336B3-9B05-ED4A-BA1D-B3952D747936}"/>
              </a:ext>
            </a:extLst>
          </p:cNvPr>
          <p:cNvSpPr/>
          <p:nvPr/>
        </p:nvSpPr>
        <p:spPr>
          <a:xfrm>
            <a:off x="5077261" y="1856746"/>
            <a:ext cx="239623" cy="23962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BC55746D-4D53-0048-99D1-6D053529EE45}"/>
              </a:ext>
            </a:extLst>
          </p:cNvPr>
          <p:cNvSpPr/>
          <p:nvPr/>
        </p:nvSpPr>
        <p:spPr>
          <a:xfrm>
            <a:off x="5415716" y="1856745"/>
            <a:ext cx="239623" cy="23962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6BA320B0-06F4-B946-9A8B-2BBF552B5A91}"/>
              </a:ext>
            </a:extLst>
          </p:cNvPr>
          <p:cNvSpPr/>
          <p:nvPr/>
        </p:nvSpPr>
        <p:spPr>
          <a:xfrm>
            <a:off x="5754171" y="1856746"/>
            <a:ext cx="239623" cy="23962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10232E29-5756-B140-A43C-0AC6EDCBA58E}"/>
              </a:ext>
            </a:extLst>
          </p:cNvPr>
          <p:cNvSpPr/>
          <p:nvPr/>
        </p:nvSpPr>
        <p:spPr>
          <a:xfrm>
            <a:off x="6092626" y="1857118"/>
            <a:ext cx="239623" cy="23962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1" name="Rectángulo redondeado 50">
            <a:extLst>
              <a:ext uri="{FF2B5EF4-FFF2-40B4-BE49-F238E27FC236}">
                <a16:creationId xmlns:a16="http://schemas.microsoft.com/office/drawing/2014/main" id="{BC3BC7E3-0A10-0548-B7D3-D3003016716B}"/>
              </a:ext>
            </a:extLst>
          </p:cNvPr>
          <p:cNvSpPr/>
          <p:nvPr/>
        </p:nvSpPr>
        <p:spPr>
          <a:xfrm>
            <a:off x="4904418" y="2418762"/>
            <a:ext cx="1607471" cy="1305116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600" dirty="0"/>
              <a:t>Información personal</a:t>
            </a:r>
          </a:p>
          <a:p>
            <a:pPr algn="ctr"/>
            <a:endParaRPr lang="es-CO" sz="600" dirty="0"/>
          </a:p>
          <a:p>
            <a:pPr algn="ctr"/>
            <a:endParaRPr lang="es-CO" sz="1000" dirty="0"/>
          </a:p>
          <a:p>
            <a:pPr algn="ctr"/>
            <a:endParaRPr lang="es-CO" sz="1000" dirty="0"/>
          </a:p>
          <a:p>
            <a:pPr algn="ctr"/>
            <a:endParaRPr lang="es-CO" sz="1000" dirty="0"/>
          </a:p>
          <a:p>
            <a:pPr algn="ctr"/>
            <a:endParaRPr lang="es-CO" sz="1000" dirty="0"/>
          </a:p>
          <a:p>
            <a:pPr algn="ctr"/>
            <a:endParaRPr lang="es-CO" sz="1000" dirty="0"/>
          </a:p>
          <a:p>
            <a:pPr algn="ctr"/>
            <a:endParaRPr lang="es-CO" sz="1000" dirty="0"/>
          </a:p>
          <a:p>
            <a:pPr algn="ctr"/>
            <a:endParaRPr lang="es-CO" sz="1000" dirty="0"/>
          </a:p>
        </p:txBody>
      </p:sp>
      <p:sp>
        <p:nvSpPr>
          <p:cNvPr id="58" name="Rectángulo 57">
            <a:extLst>
              <a:ext uri="{FF2B5EF4-FFF2-40B4-BE49-F238E27FC236}">
                <a16:creationId xmlns:a16="http://schemas.microsoft.com/office/drawing/2014/main" id="{67FF89EA-8777-3B41-8B30-788F5E2FECE3}"/>
              </a:ext>
            </a:extLst>
          </p:cNvPr>
          <p:cNvSpPr/>
          <p:nvPr/>
        </p:nvSpPr>
        <p:spPr>
          <a:xfrm>
            <a:off x="5007491" y="2714255"/>
            <a:ext cx="1396763" cy="2396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9" name="Rectángulo 58">
            <a:extLst>
              <a:ext uri="{FF2B5EF4-FFF2-40B4-BE49-F238E27FC236}">
                <a16:creationId xmlns:a16="http://schemas.microsoft.com/office/drawing/2014/main" id="{D6056DBA-4FA7-774F-82EA-FCBBD4629F49}"/>
              </a:ext>
            </a:extLst>
          </p:cNvPr>
          <p:cNvSpPr/>
          <p:nvPr/>
        </p:nvSpPr>
        <p:spPr>
          <a:xfrm>
            <a:off x="5007490" y="2998266"/>
            <a:ext cx="1396763" cy="2396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0" name="Rectángulo 59">
            <a:extLst>
              <a:ext uri="{FF2B5EF4-FFF2-40B4-BE49-F238E27FC236}">
                <a16:creationId xmlns:a16="http://schemas.microsoft.com/office/drawing/2014/main" id="{FD21B762-3BBD-D54F-8607-AD7A8379A56F}"/>
              </a:ext>
            </a:extLst>
          </p:cNvPr>
          <p:cNvSpPr/>
          <p:nvPr/>
        </p:nvSpPr>
        <p:spPr>
          <a:xfrm>
            <a:off x="5007490" y="3282277"/>
            <a:ext cx="1396763" cy="2396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4D232223-C6BD-644E-B8EB-B887A414A2D8}"/>
              </a:ext>
            </a:extLst>
          </p:cNvPr>
          <p:cNvSpPr/>
          <p:nvPr/>
        </p:nvSpPr>
        <p:spPr>
          <a:xfrm>
            <a:off x="5415716" y="3794385"/>
            <a:ext cx="67691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700" dirty="0">
                <a:solidFill>
                  <a:schemeClr val="bg1"/>
                </a:solidFill>
              </a:rPr>
              <a:t>EDITAR</a:t>
            </a:r>
          </a:p>
        </p:txBody>
      </p:sp>
      <p:sp>
        <p:nvSpPr>
          <p:cNvPr id="61" name="Rectángulo 60">
            <a:extLst>
              <a:ext uri="{FF2B5EF4-FFF2-40B4-BE49-F238E27FC236}">
                <a16:creationId xmlns:a16="http://schemas.microsoft.com/office/drawing/2014/main" id="{87EE0C2E-B833-D042-AA89-BEC6D75E1075}"/>
              </a:ext>
            </a:extLst>
          </p:cNvPr>
          <p:cNvSpPr/>
          <p:nvPr/>
        </p:nvSpPr>
        <p:spPr>
          <a:xfrm>
            <a:off x="7537949" y="2008821"/>
            <a:ext cx="239623" cy="23962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R</a:t>
            </a:r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B86D70E0-628C-E640-B8DB-099B6B04DD36}"/>
              </a:ext>
            </a:extLst>
          </p:cNvPr>
          <p:cNvSpPr/>
          <p:nvPr/>
        </p:nvSpPr>
        <p:spPr>
          <a:xfrm>
            <a:off x="7876404" y="2008820"/>
            <a:ext cx="239623" cy="23962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63" name="Rectángulo 62">
            <a:extLst>
              <a:ext uri="{FF2B5EF4-FFF2-40B4-BE49-F238E27FC236}">
                <a16:creationId xmlns:a16="http://schemas.microsoft.com/office/drawing/2014/main" id="{73116209-939D-6748-A98F-6EC581529FAD}"/>
              </a:ext>
            </a:extLst>
          </p:cNvPr>
          <p:cNvSpPr/>
          <p:nvPr/>
        </p:nvSpPr>
        <p:spPr>
          <a:xfrm>
            <a:off x="8214859" y="2008821"/>
            <a:ext cx="239623" cy="23962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64" name="Rectángulo 63">
            <a:extLst>
              <a:ext uri="{FF2B5EF4-FFF2-40B4-BE49-F238E27FC236}">
                <a16:creationId xmlns:a16="http://schemas.microsoft.com/office/drawing/2014/main" id="{54AEAE5B-7F4D-F744-B73A-3D69C4FF5AC4}"/>
              </a:ext>
            </a:extLst>
          </p:cNvPr>
          <p:cNvSpPr/>
          <p:nvPr/>
        </p:nvSpPr>
        <p:spPr>
          <a:xfrm>
            <a:off x="7544000" y="2758643"/>
            <a:ext cx="239623" cy="23962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R</a:t>
            </a:r>
          </a:p>
        </p:txBody>
      </p:sp>
      <p:sp>
        <p:nvSpPr>
          <p:cNvPr id="65" name="Rectángulo 64">
            <a:extLst>
              <a:ext uri="{FF2B5EF4-FFF2-40B4-BE49-F238E27FC236}">
                <a16:creationId xmlns:a16="http://schemas.microsoft.com/office/drawing/2014/main" id="{9187CF17-E4E7-0541-8345-44EDA880F96C}"/>
              </a:ext>
            </a:extLst>
          </p:cNvPr>
          <p:cNvSpPr/>
          <p:nvPr/>
        </p:nvSpPr>
        <p:spPr>
          <a:xfrm>
            <a:off x="7882455" y="2758642"/>
            <a:ext cx="239623" cy="23962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66" name="Rectángulo 65">
            <a:extLst>
              <a:ext uri="{FF2B5EF4-FFF2-40B4-BE49-F238E27FC236}">
                <a16:creationId xmlns:a16="http://schemas.microsoft.com/office/drawing/2014/main" id="{C2A14CFF-072E-6345-A10E-50AF1610B7CE}"/>
              </a:ext>
            </a:extLst>
          </p:cNvPr>
          <p:cNvSpPr/>
          <p:nvPr/>
        </p:nvSpPr>
        <p:spPr>
          <a:xfrm>
            <a:off x="8220910" y="2758643"/>
            <a:ext cx="239623" cy="23962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67" name="CuadroTexto 66">
            <a:extLst>
              <a:ext uri="{FF2B5EF4-FFF2-40B4-BE49-F238E27FC236}">
                <a16:creationId xmlns:a16="http://schemas.microsoft.com/office/drawing/2014/main" id="{D10F3AFC-ECE1-6041-B209-862476FD22C2}"/>
              </a:ext>
            </a:extLst>
          </p:cNvPr>
          <p:cNvSpPr txBox="1"/>
          <p:nvPr/>
        </p:nvSpPr>
        <p:spPr>
          <a:xfrm>
            <a:off x="7023187" y="1653005"/>
            <a:ext cx="18995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000" dirty="0">
                <a:solidFill>
                  <a:schemeClr val="tx1"/>
                </a:solidFill>
              </a:rPr>
              <a:t>Color principal</a:t>
            </a:r>
          </a:p>
        </p:txBody>
      </p:sp>
      <p:sp>
        <p:nvSpPr>
          <p:cNvPr id="68" name="CuadroTexto 67">
            <a:extLst>
              <a:ext uri="{FF2B5EF4-FFF2-40B4-BE49-F238E27FC236}">
                <a16:creationId xmlns:a16="http://schemas.microsoft.com/office/drawing/2014/main" id="{B5469305-6E3A-1A4C-951F-4DD646F38FD1}"/>
              </a:ext>
            </a:extLst>
          </p:cNvPr>
          <p:cNvSpPr txBox="1"/>
          <p:nvPr/>
        </p:nvSpPr>
        <p:spPr>
          <a:xfrm>
            <a:off x="6986042" y="2468034"/>
            <a:ext cx="18995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000" dirty="0">
                <a:solidFill>
                  <a:schemeClr val="tx1"/>
                </a:solidFill>
              </a:rPr>
              <a:t>Color de fondo</a:t>
            </a:r>
          </a:p>
        </p:txBody>
      </p:sp>
    </p:spTree>
    <p:extLst>
      <p:ext uri="{BB962C8B-B14F-4D97-AF65-F5344CB8AC3E}">
        <p14:creationId xmlns:p14="http://schemas.microsoft.com/office/powerpoint/2010/main" val="951757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5F2189-98DE-BC48-9919-516B8B701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Ejercicio de </a:t>
            </a:r>
            <a:r>
              <a:rPr lang="es-ES" dirty="0" err="1"/>
              <a:t>Fragments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8CCBCE1-2807-CC49-9FBB-05908C84EE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Desarrolle una aplicación Android de tres fragmentos que le permita al usuario cambiar su descripción, datos de interés y foto de perfil.</a:t>
            </a:r>
          </a:p>
          <a:p>
            <a:endParaRPr lang="es-CO" dirty="0"/>
          </a:p>
          <a:p>
            <a:r>
              <a:rPr lang="es-CO" dirty="0"/>
              <a:t>Para esto, clone el repositorio del enlace:</a:t>
            </a:r>
          </a:p>
          <a:p>
            <a:r>
              <a:rPr lang="es-CO" dirty="0">
                <a:hlinkClick r:id="rId2"/>
              </a:rPr>
              <a:t>https://github.com/Domiciano/MovilesS5</a:t>
            </a:r>
            <a:endParaRPr lang="es-CO" dirty="0"/>
          </a:p>
          <a:p>
            <a:endParaRPr lang="es-CO" dirty="0"/>
          </a:p>
          <a:p>
            <a:r>
              <a:rPr lang="es-CO" dirty="0"/>
              <a:t>A continuación verá qué debe hacer cada uno de los tres fragmentos de la aplicación</a:t>
            </a:r>
          </a:p>
        </p:txBody>
      </p:sp>
    </p:spTree>
    <p:extLst>
      <p:ext uri="{BB962C8B-B14F-4D97-AF65-F5344CB8AC3E}">
        <p14:creationId xmlns:p14="http://schemas.microsoft.com/office/powerpoint/2010/main" val="2273039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Ejercicio de </a:t>
            </a:r>
            <a:r>
              <a:rPr lang="es-ES" dirty="0" err="1"/>
              <a:t>Fragments</a:t>
            </a:r>
            <a:endParaRPr lang="es-CO" dirty="0"/>
          </a:p>
        </p:txBody>
      </p:sp>
      <p:pic>
        <p:nvPicPr>
          <p:cNvPr id="12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73C1B757-25E9-5449-9696-C077504B7A55}"/>
              </a:ext>
            </a:extLst>
          </p:cNvPr>
          <p:cNvSpPr/>
          <p:nvPr/>
        </p:nvSpPr>
        <p:spPr>
          <a:xfrm>
            <a:off x="899592" y="1447037"/>
            <a:ext cx="2088232" cy="32403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noFill/>
            </a:endParaRP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6ECAC993-DA7C-DE47-BE0E-13AC6318E7EB}"/>
              </a:ext>
            </a:extLst>
          </p:cNvPr>
          <p:cNvSpPr/>
          <p:nvPr/>
        </p:nvSpPr>
        <p:spPr>
          <a:xfrm>
            <a:off x="899592" y="4305165"/>
            <a:ext cx="2088232" cy="3906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noFill/>
            </a:endParaRPr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84901C7D-9BA5-0247-8A17-4E76618A0668}"/>
              </a:ext>
            </a:extLst>
          </p:cNvPr>
          <p:cNvSpPr/>
          <p:nvPr/>
        </p:nvSpPr>
        <p:spPr>
          <a:xfrm>
            <a:off x="1271062" y="4359044"/>
            <a:ext cx="288032" cy="288032"/>
          </a:xfrm>
          <a:prstGeom prst="ellipse">
            <a:avLst/>
          </a:prstGeom>
          <a:solidFill>
            <a:schemeClr val="accent2"/>
          </a:solidFill>
          <a:ln>
            <a:solidFill>
              <a:schemeClr val="bg1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8F7B0C9C-2E3E-6D41-80C7-562CD4ACD424}"/>
              </a:ext>
            </a:extLst>
          </p:cNvPr>
          <p:cNvSpPr/>
          <p:nvPr/>
        </p:nvSpPr>
        <p:spPr>
          <a:xfrm>
            <a:off x="1815285" y="4363937"/>
            <a:ext cx="288032" cy="28803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45F264CA-2860-6D4B-AA31-C51C9752475C}"/>
              </a:ext>
            </a:extLst>
          </p:cNvPr>
          <p:cNvSpPr/>
          <p:nvPr/>
        </p:nvSpPr>
        <p:spPr>
          <a:xfrm>
            <a:off x="933660" y="1592634"/>
            <a:ext cx="1984277" cy="2566934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noFill/>
            </a:endParaRPr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4542FA66-A75D-A242-9D73-23472CBBAD6E}"/>
              </a:ext>
            </a:extLst>
          </p:cNvPr>
          <p:cNvSpPr/>
          <p:nvPr/>
        </p:nvSpPr>
        <p:spPr>
          <a:xfrm>
            <a:off x="2401554" y="4363937"/>
            <a:ext cx="288032" cy="28803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5" name="Cara sonriente 4">
            <a:extLst>
              <a:ext uri="{FF2B5EF4-FFF2-40B4-BE49-F238E27FC236}">
                <a16:creationId xmlns:a16="http://schemas.microsoft.com/office/drawing/2014/main" id="{E67E1B72-D564-374D-8DAE-4AC31280C744}"/>
              </a:ext>
            </a:extLst>
          </p:cNvPr>
          <p:cNvSpPr/>
          <p:nvPr/>
        </p:nvSpPr>
        <p:spPr>
          <a:xfrm>
            <a:off x="1542876" y="1794570"/>
            <a:ext cx="797792" cy="797792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F03A7816-FA1E-0649-AFAA-EACE59003303}"/>
              </a:ext>
            </a:extLst>
          </p:cNvPr>
          <p:cNvSpPr txBox="1"/>
          <p:nvPr/>
        </p:nvSpPr>
        <p:spPr>
          <a:xfrm>
            <a:off x="997351" y="2601338"/>
            <a:ext cx="18995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000" dirty="0">
                <a:solidFill>
                  <a:schemeClr val="tx1"/>
                </a:solidFill>
              </a:rPr>
              <a:t>Libardo </a:t>
            </a:r>
            <a:r>
              <a:rPr lang="es-CO" sz="1000" dirty="0" err="1">
                <a:solidFill>
                  <a:schemeClr val="tx1"/>
                </a:solidFill>
              </a:rPr>
              <a:t>Narvaez</a:t>
            </a:r>
            <a:endParaRPr lang="es-CO" sz="1000" dirty="0">
              <a:solidFill>
                <a:schemeClr val="tx1"/>
              </a:solidFill>
            </a:endParaRPr>
          </a:p>
          <a:p>
            <a:pPr algn="ctr"/>
            <a:r>
              <a:rPr lang="es-CO" sz="1000" dirty="0">
                <a:solidFill>
                  <a:schemeClr val="tx1"/>
                </a:solidFill>
              </a:rPr>
              <a:t>Ingeniero de alimentos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62CCCB5C-931B-AB40-93D0-5823A7F14202}"/>
              </a:ext>
            </a:extLst>
          </p:cNvPr>
          <p:cNvSpPr/>
          <p:nvPr/>
        </p:nvSpPr>
        <p:spPr>
          <a:xfrm>
            <a:off x="1126389" y="3070394"/>
            <a:ext cx="82907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CO" sz="1000" dirty="0">
                <a:solidFill>
                  <a:schemeClr val="tx1"/>
                </a:solidFill>
              </a:rPr>
              <a:t>3851</a:t>
            </a:r>
          </a:p>
          <a:p>
            <a:pPr algn="ctr"/>
            <a:r>
              <a:rPr lang="es-CO" sz="1000" dirty="0">
                <a:solidFill>
                  <a:schemeClr val="tx1"/>
                </a:solidFill>
              </a:rPr>
              <a:t>Seguidores</a:t>
            </a:r>
            <a:endParaRPr lang="es-CO" sz="1000" dirty="0"/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17769ABD-086A-D648-BD21-79CE23E9FAF0}"/>
              </a:ext>
            </a:extLst>
          </p:cNvPr>
          <p:cNvSpPr/>
          <p:nvPr/>
        </p:nvSpPr>
        <p:spPr>
          <a:xfrm>
            <a:off x="2027193" y="3060414"/>
            <a:ext cx="75052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CO" sz="1000" dirty="0">
                <a:solidFill>
                  <a:schemeClr val="tx1"/>
                </a:solidFill>
              </a:rPr>
              <a:t>2156</a:t>
            </a:r>
          </a:p>
          <a:p>
            <a:pPr algn="ctr"/>
            <a:r>
              <a:rPr lang="es-CO" sz="1000" dirty="0">
                <a:solidFill>
                  <a:schemeClr val="tx1"/>
                </a:solidFill>
              </a:rPr>
              <a:t>Siguiendo</a:t>
            </a:r>
          </a:p>
        </p:txBody>
      </p:sp>
      <p:sp>
        <p:nvSpPr>
          <p:cNvPr id="11" name="Rectángulo redondeado 10">
            <a:extLst>
              <a:ext uri="{FF2B5EF4-FFF2-40B4-BE49-F238E27FC236}">
                <a16:creationId xmlns:a16="http://schemas.microsoft.com/office/drawing/2014/main" id="{DAA1AE2E-78C3-E049-9910-FBB49D2D5201}"/>
              </a:ext>
            </a:extLst>
          </p:cNvPr>
          <p:cNvSpPr/>
          <p:nvPr/>
        </p:nvSpPr>
        <p:spPr>
          <a:xfrm>
            <a:off x="1126389" y="3542512"/>
            <a:ext cx="1607471" cy="562018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dirty="0" err="1"/>
              <a:t>Lorem</a:t>
            </a:r>
            <a:r>
              <a:rPr lang="es-CO" sz="1000" dirty="0"/>
              <a:t> </a:t>
            </a:r>
            <a:r>
              <a:rPr lang="es-CO" sz="1000" dirty="0" err="1"/>
              <a:t>ipsum</a:t>
            </a:r>
            <a:r>
              <a:rPr lang="es-CO" sz="1000" dirty="0"/>
              <a:t>…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10F385DC-090F-E442-9C34-F049B673317E}"/>
              </a:ext>
            </a:extLst>
          </p:cNvPr>
          <p:cNvSpPr/>
          <p:nvPr/>
        </p:nvSpPr>
        <p:spPr>
          <a:xfrm>
            <a:off x="3131840" y="1532960"/>
            <a:ext cx="523492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>
                <a:solidFill>
                  <a:schemeClr val="tx1"/>
                </a:solidFill>
              </a:rPr>
              <a:t>El primer fragmento muestra los datos del usuario. Es decir, el estado del fragmento se compone de los datos del usuario.</a:t>
            </a:r>
          </a:p>
          <a:p>
            <a:endParaRPr lang="es-CO" dirty="0">
              <a:solidFill>
                <a:schemeClr val="tx1"/>
              </a:solidFill>
            </a:endParaRPr>
          </a:p>
          <a:p>
            <a:r>
              <a:rPr lang="es-CO" dirty="0">
                <a:solidFill>
                  <a:schemeClr val="tx1"/>
                </a:solidFill>
              </a:rPr>
              <a:t>Este estado del fragmento por supuesto es cambiante, así que para poder cambiar, se requiere del fragmento B.</a:t>
            </a:r>
          </a:p>
        </p:txBody>
      </p:sp>
    </p:spTree>
    <p:extLst>
      <p:ext uri="{BB962C8B-B14F-4D97-AF65-F5344CB8AC3E}">
        <p14:creationId xmlns:p14="http://schemas.microsoft.com/office/powerpoint/2010/main" val="819728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Ejercicio de </a:t>
            </a:r>
            <a:r>
              <a:rPr lang="es-ES" dirty="0" err="1"/>
              <a:t>Fragments</a:t>
            </a:r>
            <a:endParaRPr lang="es-CO" dirty="0"/>
          </a:p>
        </p:txBody>
      </p:sp>
      <p:pic>
        <p:nvPicPr>
          <p:cNvPr id="12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73C1B757-25E9-5449-9696-C077504B7A55}"/>
              </a:ext>
            </a:extLst>
          </p:cNvPr>
          <p:cNvSpPr/>
          <p:nvPr/>
        </p:nvSpPr>
        <p:spPr>
          <a:xfrm>
            <a:off x="755576" y="1411238"/>
            <a:ext cx="2088232" cy="32403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noFill/>
            </a:endParaRP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6ECAC993-DA7C-DE47-BE0E-13AC6318E7EB}"/>
              </a:ext>
            </a:extLst>
          </p:cNvPr>
          <p:cNvSpPr/>
          <p:nvPr/>
        </p:nvSpPr>
        <p:spPr>
          <a:xfrm>
            <a:off x="755576" y="4269366"/>
            <a:ext cx="2088232" cy="3906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noFill/>
            </a:endParaRPr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84901C7D-9BA5-0247-8A17-4E76618A0668}"/>
              </a:ext>
            </a:extLst>
          </p:cNvPr>
          <p:cNvSpPr/>
          <p:nvPr/>
        </p:nvSpPr>
        <p:spPr>
          <a:xfrm>
            <a:off x="1127046" y="4323245"/>
            <a:ext cx="288032" cy="28803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8F7B0C9C-2E3E-6D41-80C7-562CD4ACD424}"/>
              </a:ext>
            </a:extLst>
          </p:cNvPr>
          <p:cNvSpPr/>
          <p:nvPr/>
        </p:nvSpPr>
        <p:spPr>
          <a:xfrm>
            <a:off x="1671269" y="4328138"/>
            <a:ext cx="288032" cy="28803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4542FA66-A75D-A242-9D73-23472CBBAD6E}"/>
              </a:ext>
            </a:extLst>
          </p:cNvPr>
          <p:cNvSpPr/>
          <p:nvPr/>
        </p:nvSpPr>
        <p:spPr>
          <a:xfrm>
            <a:off x="2257538" y="4328138"/>
            <a:ext cx="288032" cy="28803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F83FE5CB-1DB2-6346-9325-A8054C2D5F51}"/>
              </a:ext>
            </a:extLst>
          </p:cNvPr>
          <p:cNvSpPr/>
          <p:nvPr/>
        </p:nvSpPr>
        <p:spPr>
          <a:xfrm>
            <a:off x="787523" y="1511777"/>
            <a:ext cx="1984277" cy="2566934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noFill/>
            </a:endParaRPr>
          </a:p>
        </p:txBody>
      </p:sp>
      <p:sp>
        <p:nvSpPr>
          <p:cNvPr id="42" name="Rectángulo redondeado 41">
            <a:extLst>
              <a:ext uri="{FF2B5EF4-FFF2-40B4-BE49-F238E27FC236}">
                <a16:creationId xmlns:a16="http://schemas.microsoft.com/office/drawing/2014/main" id="{0C2477F7-CAFF-9944-8DA7-4DC11BCC3F1F}"/>
              </a:ext>
            </a:extLst>
          </p:cNvPr>
          <p:cNvSpPr/>
          <p:nvPr/>
        </p:nvSpPr>
        <p:spPr>
          <a:xfrm>
            <a:off x="975925" y="1632399"/>
            <a:ext cx="1607471" cy="562018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600" dirty="0"/>
              <a:t>Foto</a:t>
            </a:r>
          </a:p>
          <a:p>
            <a:pPr algn="ctr"/>
            <a:endParaRPr lang="es-CO" sz="600" dirty="0"/>
          </a:p>
          <a:p>
            <a:pPr algn="ctr"/>
            <a:endParaRPr lang="es-CO" sz="600" dirty="0"/>
          </a:p>
          <a:p>
            <a:pPr algn="ctr"/>
            <a:endParaRPr lang="es-CO" sz="600" dirty="0"/>
          </a:p>
          <a:p>
            <a:pPr algn="ctr"/>
            <a:endParaRPr lang="es-CO" sz="1000" dirty="0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087336B3-9B05-ED4A-BA1D-B3952D747936}"/>
              </a:ext>
            </a:extLst>
          </p:cNvPr>
          <p:cNvSpPr/>
          <p:nvPr/>
        </p:nvSpPr>
        <p:spPr>
          <a:xfrm>
            <a:off x="1148768" y="1781491"/>
            <a:ext cx="239623" cy="23962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BC55746D-4D53-0048-99D1-6D053529EE45}"/>
              </a:ext>
            </a:extLst>
          </p:cNvPr>
          <p:cNvSpPr/>
          <p:nvPr/>
        </p:nvSpPr>
        <p:spPr>
          <a:xfrm>
            <a:off x="1487223" y="1781490"/>
            <a:ext cx="239623" cy="23962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6BA320B0-06F4-B946-9A8B-2BBF552B5A91}"/>
              </a:ext>
            </a:extLst>
          </p:cNvPr>
          <p:cNvSpPr/>
          <p:nvPr/>
        </p:nvSpPr>
        <p:spPr>
          <a:xfrm>
            <a:off x="1825678" y="1781491"/>
            <a:ext cx="239623" cy="23962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10232E29-5756-B140-A43C-0AC6EDCBA58E}"/>
              </a:ext>
            </a:extLst>
          </p:cNvPr>
          <p:cNvSpPr/>
          <p:nvPr/>
        </p:nvSpPr>
        <p:spPr>
          <a:xfrm>
            <a:off x="2164133" y="1781863"/>
            <a:ext cx="239623" cy="23962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1" name="Rectángulo redondeado 50">
            <a:extLst>
              <a:ext uri="{FF2B5EF4-FFF2-40B4-BE49-F238E27FC236}">
                <a16:creationId xmlns:a16="http://schemas.microsoft.com/office/drawing/2014/main" id="{BC3BC7E3-0A10-0548-B7D3-D3003016716B}"/>
              </a:ext>
            </a:extLst>
          </p:cNvPr>
          <p:cNvSpPr/>
          <p:nvPr/>
        </p:nvSpPr>
        <p:spPr>
          <a:xfrm>
            <a:off x="975925" y="2343507"/>
            <a:ext cx="1607471" cy="1227871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600" dirty="0"/>
              <a:t>Información personal</a:t>
            </a:r>
          </a:p>
          <a:p>
            <a:pPr algn="ctr"/>
            <a:endParaRPr lang="es-CO" sz="1000" dirty="0"/>
          </a:p>
          <a:p>
            <a:pPr algn="ctr"/>
            <a:endParaRPr lang="es-CO" sz="1000" dirty="0"/>
          </a:p>
          <a:p>
            <a:pPr algn="ctr"/>
            <a:endParaRPr lang="es-CO" sz="1000" dirty="0"/>
          </a:p>
          <a:p>
            <a:pPr algn="ctr"/>
            <a:endParaRPr lang="es-CO" sz="1000" dirty="0"/>
          </a:p>
          <a:p>
            <a:pPr algn="ctr"/>
            <a:endParaRPr lang="es-CO" sz="1000" dirty="0"/>
          </a:p>
          <a:p>
            <a:pPr algn="ctr"/>
            <a:endParaRPr lang="es-CO" sz="1000" dirty="0"/>
          </a:p>
          <a:p>
            <a:pPr algn="ctr"/>
            <a:endParaRPr lang="es-CO" sz="1000" dirty="0"/>
          </a:p>
        </p:txBody>
      </p:sp>
      <p:sp>
        <p:nvSpPr>
          <p:cNvPr id="58" name="Rectángulo 57">
            <a:extLst>
              <a:ext uri="{FF2B5EF4-FFF2-40B4-BE49-F238E27FC236}">
                <a16:creationId xmlns:a16="http://schemas.microsoft.com/office/drawing/2014/main" id="{67FF89EA-8777-3B41-8B30-788F5E2FECE3}"/>
              </a:ext>
            </a:extLst>
          </p:cNvPr>
          <p:cNvSpPr/>
          <p:nvPr/>
        </p:nvSpPr>
        <p:spPr>
          <a:xfrm>
            <a:off x="1078998" y="2639000"/>
            <a:ext cx="1396763" cy="2396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9" name="Rectángulo 58">
            <a:extLst>
              <a:ext uri="{FF2B5EF4-FFF2-40B4-BE49-F238E27FC236}">
                <a16:creationId xmlns:a16="http://schemas.microsoft.com/office/drawing/2014/main" id="{D6056DBA-4FA7-774F-82EA-FCBBD4629F49}"/>
              </a:ext>
            </a:extLst>
          </p:cNvPr>
          <p:cNvSpPr/>
          <p:nvPr/>
        </p:nvSpPr>
        <p:spPr>
          <a:xfrm>
            <a:off x="1078997" y="2923011"/>
            <a:ext cx="1396763" cy="2396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0" name="Rectángulo 59">
            <a:extLst>
              <a:ext uri="{FF2B5EF4-FFF2-40B4-BE49-F238E27FC236}">
                <a16:creationId xmlns:a16="http://schemas.microsoft.com/office/drawing/2014/main" id="{FD21B762-3BBD-D54F-8607-AD7A8379A56F}"/>
              </a:ext>
            </a:extLst>
          </p:cNvPr>
          <p:cNvSpPr/>
          <p:nvPr/>
        </p:nvSpPr>
        <p:spPr>
          <a:xfrm>
            <a:off x="1078997" y="3207022"/>
            <a:ext cx="1396763" cy="2396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4D232223-C6BD-644E-B8EB-B887A414A2D8}"/>
              </a:ext>
            </a:extLst>
          </p:cNvPr>
          <p:cNvSpPr/>
          <p:nvPr/>
        </p:nvSpPr>
        <p:spPr>
          <a:xfrm>
            <a:off x="1487223" y="3668297"/>
            <a:ext cx="67691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700" dirty="0">
                <a:solidFill>
                  <a:schemeClr val="bg1"/>
                </a:solidFill>
              </a:rPr>
              <a:t>EDITAR</a:t>
            </a:r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E2724D28-03AC-0D41-910F-B7CD592117F1}"/>
              </a:ext>
            </a:extLst>
          </p:cNvPr>
          <p:cNvSpPr/>
          <p:nvPr/>
        </p:nvSpPr>
        <p:spPr>
          <a:xfrm>
            <a:off x="3225512" y="1532960"/>
            <a:ext cx="523492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>
                <a:solidFill>
                  <a:schemeClr val="tx1"/>
                </a:solidFill>
              </a:rPr>
              <a:t>El fragmento B permite</a:t>
            </a:r>
          </a:p>
          <a:p>
            <a:endParaRPr lang="es-CO" dirty="0">
              <a:solidFill>
                <a:schemeClr val="tx1"/>
              </a:solidFill>
            </a:endParaRPr>
          </a:p>
          <a:p>
            <a:r>
              <a:rPr lang="es-CO" dirty="0">
                <a:solidFill>
                  <a:schemeClr val="tx1"/>
                </a:solidFill>
              </a:rPr>
              <a:t>Seleccionar una foto de perfil. Esta fotos están almacenadas en la aplicación como recursos.</a:t>
            </a:r>
          </a:p>
          <a:p>
            <a:endParaRPr lang="es-CO" dirty="0">
              <a:solidFill>
                <a:schemeClr val="tx1"/>
              </a:solidFill>
            </a:endParaRPr>
          </a:p>
          <a:p>
            <a:r>
              <a:rPr lang="es-CO" dirty="0">
                <a:solidFill>
                  <a:schemeClr val="tx1"/>
                </a:solidFill>
              </a:rPr>
              <a:t>Permite cambiar la información personal (Nombre, Profesión y descripción)</a:t>
            </a:r>
          </a:p>
          <a:p>
            <a:endParaRPr lang="es-CO" dirty="0">
              <a:solidFill>
                <a:schemeClr val="tx1"/>
              </a:solidFill>
            </a:endParaRPr>
          </a:p>
          <a:p>
            <a:r>
              <a:rPr lang="es-CO" dirty="0">
                <a:solidFill>
                  <a:schemeClr val="tx1"/>
                </a:solidFill>
              </a:rPr>
              <a:t>Al dar </a:t>
            </a:r>
            <a:r>
              <a:rPr lang="es-CO" dirty="0" err="1">
                <a:solidFill>
                  <a:schemeClr val="tx1"/>
                </a:solidFill>
              </a:rPr>
              <a:t>click</a:t>
            </a:r>
            <a:r>
              <a:rPr lang="es-CO" dirty="0">
                <a:solidFill>
                  <a:schemeClr val="tx1"/>
                </a:solidFill>
              </a:rPr>
              <a:t> en editar, debe pensar en la manera de cambiar el estado del fragmento A, para que cuando se vuelva a mostrar, la información haya cambiado de acuerdo a la edición en este fragmento B.</a:t>
            </a:r>
          </a:p>
        </p:txBody>
      </p:sp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2975C22B-2263-4043-A196-3DEAE80EA100}"/>
              </a:ext>
            </a:extLst>
          </p:cNvPr>
          <p:cNvCxnSpPr/>
          <p:nvPr/>
        </p:nvCxnSpPr>
        <p:spPr>
          <a:xfrm flipH="1" flipV="1">
            <a:off x="2403756" y="2021113"/>
            <a:ext cx="800092" cy="118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de flecha 38">
            <a:extLst>
              <a:ext uri="{FF2B5EF4-FFF2-40B4-BE49-F238E27FC236}">
                <a16:creationId xmlns:a16="http://schemas.microsoft.com/office/drawing/2014/main" id="{32C053AF-113C-A644-8BC5-1BCD7DF02635}"/>
              </a:ext>
            </a:extLst>
          </p:cNvPr>
          <p:cNvCxnSpPr>
            <a:cxnSpLocks/>
          </p:cNvCxnSpPr>
          <p:nvPr/>
        </p:nvCxnSpPr>
        <p:spPr>
          <a:xfrm flipH="1">
            <a:off x="2583396" y="2787774"/>
            <a:ext cx="620452" cy="135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de flecha 44">
            <a:extLst>
              <a:ext uri="{FF2B5EF4-FFF2-40B4-BE49-F238E27FC236}">
                <a16:creationId xmlns:a16="http://schemas.microsoft.com/office/drawing/2014/main" id="{6183E9D4-C3E4-A545-838E-7D23E5BF0B3E}"/>
              </a:ext>
            </a:extLst>
          </p:cNvPr>
          <p:cNvCxnSpPr>
            <a:cxnSpLocks/>
            <a:endCxn id="18" idx="3"/>
          </p:cNvCxnSpPr>
          <p:nvPr/>
        </p:nvCxnSpPr>
        <p:spPr>
          <a:xfrm flipH="1">
            <a:off x="2164133" y="3668297"/>
            <a:ext cx="1039715" cy="144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2790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Ejercicio de </a:t>
            </a:r>
            <a:r>
              <a:rPr lang="es-ES" dirty="0" err="1"/>
              <a:t>Fragments</a:t>
            </a:r>
            <a:endParaRPr lang="es-CO" dirty="0"/>
          </a:p>
        </p:txBody>
      </p:sp>
      <p:pic>
        <p:nvPicPr>
          <p:cNvPr id="12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73C1B757-25E9-5449-9696-C077504B7A55}"/>
              </a:ext>
            </a:extLst>
          </p:cNvPr>
          <p:cNvSpPr/>
          <p:nvPr/>
        </p:nvSpPr>
        <p:spPr>
          <a:xfrm>
            <a:off x="755576" y="1411238"/>
            <a:ext cx="2088232" cy="32403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noFill/>
            </a:endParaRP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6ECAC993-DA7C-DE47-BE0E-13AC6318E7EB}"/>
              </a:ext>
            </a:extLst>
          </p:cNvPr>
          <p:cNvSpPr/>
          <p:nvPr/>
        </p:nvSpPr>
        <p:spPr>
          <a:xfrm>
            <a:off x="755576" y="4269366"/>
            <a:ext cx="2088232" cy="3906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noFill/>
            </a:endParaRPr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84901C7D-9BA5-0247-8A17-4E76618A0668}"/>
              </a:ext>
            </a:extLst>
          </p:cNvPr>
          <p:cNvSpPr/>
          <p:nvPr/>
        </p:nvSpPr>
        <p:spPr>
          <a:xfrm>
            <a:off x="1127046" y="4323245"/>
            <a:ext cx="288032" cy="28803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8F7B0C9C-2E3E-6D41-80C7-562CD4ACD424}"/>
              </a:ext>
            </a:extLst>
          </p:cNvPr>
          <p:cNvSpPr/>
          <p:nvPr/>
        </p:nvSpPr>
        <p:spPr>
          <a:xfrm>
            <a:off x="1671269" y="4328138"/>
            <a:ext cx="288032" cy="2880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4542FA66-A75D-A242-9D73-23472CBBAD6E}"/>
              </a:ext>
            </a:extLst>
          </p:cNvPr>
          <p:cNvSpPr/>
          <p:nvPr/>
        </p:nvSpPr>
        <p:spPr>
          <a:xfrm>
            <a:off x="2257538" y="4328138"/>
            <a:ext cx="288032" cy="28803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E2724D28-03AC-0D41-910F-B7CD592117F1}"/>
              </a:ext>
            </a:extLst>
          </p:cNvPr>
          <p:cNvSpPr/>
          <p:nvPr/>
        </p:nvSpPr>
        <p:spPr>
          <a:xfrm>
            <a:off x="3225512" y="1532960"/>
            <a:ext cx="523492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>
                <a:solidFill>
                  <a:schemeClr val="tx1"/>
                </a:solidFill>
              </a:rPr>
              <a:t>El fragmento C permite</a:t>
            </a:r>
          </a:p>
          <a:p>
            <a:endParaRPr lang="es-CO" dirty="0">
              <a:solidFill>
                <a:schemeClr val="tx1"/>
              </a:solidFill>
            </a:endParaRPr>
          </a:p>
          <a:p>
            <a:r>
              <a:rPr lang="es-CO" dirty="0">
                <a:solidFill>
                  <a:schemeClr val="tx1"/>
                </a:solidFill>
              </a:rPr>
              <a:t>Cambiar el color principal de la aplicación. Esto debe afectar al </a:t>
            </a:r>
            <a:r>
              <a:rPr lang="es-CO" dirty="0" err="1">
                <a:solidFill>
                  <a:schemeClr val="tx1"/>
                </a:solidFill>
              </a:rPr>
              <a:t>BottomNavigationBar</a:t>
            </a:r>
            <a:r>
              <a:rPr lang="es-CO" dirty="0">
                <a:solidFill>
                  <a:schemeClr val="tx1"/>
                </a:solidFill>
              </a:rPr>
              <a:t> y al </a:t>
            </a:r>
            <a:r>
              <a:rPr lang="es-CO" dirty="0" err="1">
                <a:solidFill>
                  <a:schemeClr val="tx1"/>
                </a:solidFill>
              </a:rPr>
              <a:t>Toolbar</a:t>
            </a:r>
            <a:r>
              <a:rPr lang="es-CO" dirty="0">
                <a:solidFill>
                  <a:schemeClr val="tx1"/>
                </a:solidFill>
              </a:rPr>
              <a:t>.</a:t>
            </a:r>
          </a:p>
          <a:p>
            <a:endParaRPr lang="es-CO" dirty="0">
              <a:solidFill>
                <a:schemeClr val="tx1"/>
              </a:solidFill>
            </a:endParaRPr>
          </a:p>
          <a:p>
            <a:r>
              <a:rPr lang="es-CO" dirty="0">
                <a:solidFill>
                  <a:schemeClr val="tx1"/>
                </a:solidFill>
              </a:rPr>
              <a:t>Cambiar el color de fondo en toda la aplicación</a:t>
            </a: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B42619E5-00E0-FB48-8A29-C5E6C7973F17}"/>
              </a:ext>
            </a:extLst>
          </p:cNvPr>
          <p:cNvSpPr/>
          <p:nvPr/>
        </p:nvSpPr>
        <p:spPr>
          <a:xfrm>
            <a:off x="787523" y="1532960"/>
            <a:ext cx="1984277" cy="2566934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noFill/>
            </a:endParaRPr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629442F2-38EE-E749-93FA-EE65CB9A712F}"/>
              </a:ext>
            </a:extLst>
          </p:cNvPr>
          <p:cNvSpPr/>
          <p:nvPr/>
        </p:nvSpPr>
        <p:spPr>
          <a:xfrm>
            <a:off x="1381773" y="1959972"/>
            <a:ext cx="239623" cy="23962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R</a:t>
            </a:r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FD638F5F-B709-4842-BD22-3D957354CC92}"/>
              </a:ext>
            </a:extLst>
          </p:cNvPr>
          <p:cNvSpPr/>
          <p:nvPr/>
        </p:nvSpPr>
        <p:spPr>
          <a:xfrm>
            <a:off x="1720228" y="1959971"/>
            <a:ext cx="239623" cy="23962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07629A33-A75B-E24E-9BB0-5E92BDFA65B0}"/>
              </a:ext>
            </a:extLst>
          </p:cNvPr>
          <p:cNvSpPr/>
          <p:nvPr/>
        </p:nvSpPr>
        <p:spPr>
          <a:xfrm>
            <a:off x="2058683" y="1959972"/>
            <a:ext cx="239623" cy="23962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7281724A-C08D-8B40-B8C7-775AF0BF1371}"/>
              </a:ext>
            </a:extLst>
          </p:cNvPr>
          <p:cNvSpPr/>
          <p:nvPr/>
        </p:nvSpPr>
        <p:spPr>
          <a:xfrm>
            <a:off x="1387824" y="2709794"/>
            <a:ext cx="239623" cy="23962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R</a:t>
            </a:r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6112C581-718D-FA4F-BD1B-7A3C481A7456}"/>
              </a:ext>
            </a:extLst>
          </p:cNvPr>
          <p:cNvSpPr/>
          <p:nvPr/>
        </p:nvSpPr>
        <p:spPr>
          <a:xfrm>
            <a:off x="1726279" y="2709793"/>
            <a:ext cx="239623" cy="23962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7B200263-0924-614B-ACF7-D2D307202CD1}"/>
              </a:ext>
            </a:extLst>
          </p:cNvPr>
          <p:cNvSpPr/>
          <p:nvPr/>
        </p:nvSpPr>
        <p:spPr>
          <a:xfrm>
            <a:off x="2064734" y="2709794"/>
            <a:ext cx="239623" cy="23962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C1F0706A-C753-054A-82A9-4F709B51F3E1}"/>
              </a:ext>
            </a:extLst>
          </p:cNvPr>
          <p:cNvSpPr txBox="1"/>
          <p:nvPr/>
        </p:nvSpPr>
        <p:spPr>
          <a:xfrm>
            <a:off x="867011" y="1604156"/>
            <a:ext cx="18995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000" dirty="0">
                <a:solidFill>
                  <a:schemeClr val="tx1"/>
                </a:solidFill>
              </a:rPr>
              <a:t>Color principal</a:t>
            </a: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470F616D-2999-F14A-BC70-A171E7D62B2F}"/>
              </a:ext>
            </a:extLst>
          </p:cNvPr>
          <p:cNvSpPr txBox="1"/>
          <p:nvPr/>
        </p:nvSpPr>
        <p:spPr>
          <a:xfrm>
            <a:off x="829866" y="2419185"/>
            <a:ext cx="18995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000" dirty="0">
                <a:solidFill>
                  <a:schemeClr val="tx1"/>
                </a:solidFill>
              </a:rPr>
              <a:t>Color de fondo</a:t>
            </a:r>
          </a:p>
        </p:txBody>
      </p:sp>
    </p:spTree>
    <p:extLst>
      <p:ext uri="{BB962C8B-B14F-4D97-AF65-F5344CB8AC3E}">
        <p14:creationId xmlns:p14="http://schemas.microsoft.com/office/powerpoint/2010/main" val="2997250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AVANZADO</a:t>
            </a:r>
            <a:endParaRPr lang="es-CO" dirty="0"/>
          </a:p>
        </p:txBody>
      </p:sp>
      <p:pic>
        <p:nvPicPr>
          <p:cNvPr id="12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Rectángulo 35">
            <a:extLst>
              <a:ext uri="{FF2B5EF4-FFF2-40B4-BE49-F238E27FC236}">
                <a16:creationId xmlns:a16="http://schemas.microsoft.com/office/drawing/2014/main" id="{E2724D28-03AC-0D41-910F-B7CD592117F1}"/>
              </a:ext>
            </a:extLst>
          </p:cNvPr>
          <p:cNvSpPr/>
          <p:nvPr/>
        </p:nvSpPr>
        <p:spPr>
          <a:xfrm>
            <a:off x="4939718" y="1532960"/>
            <a:ext cx="352071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>
                <a:solidFill>
                  <a:schemeClr val="tx1"/>
                </a:solidFill>
              </a:rPr>
              <a:t>El fragmento A tiene una </a:t>
            </a:r>
            <a:r>
              <a:rPr lang="es-CO" dirty="0" err="1">
                <a:solidFill>
                  <a:schemeClr val="tx1"/>
                </a:solidFill>
              </a:rPr>
              <a:t>recyclerView</a:t>
            </a:r>
            <a:r>
              <a:rPr lang="es-CO" dirty="0">
                <a:solidFill>
                  <a:schemeClr val="tx1"/>
                </a:solidFill>
              </a:rPr>
              <a:t> de comentarios del usuario. </a:t>
            </a:r>
          </a:p>
          <a:p>
            <a:endParaRPr lang="es-CO" dirty="0">
              <a:solidFill>
                <a:schemeClr val="tx1"/>
              </a:solidFill>
            </a:endParaRPr>
          </a:p>
          <a:p>
            <a:r>
              <a:rPr lang="es-CO" dirty="0">
                <a:solidFill>
                  <a:schemeClr val="tx1"/>
                </a:solidFill>
              </a:rPr>
              <a:t>Estos comentarios son agregados desde el fragmento B.</a:t>
            </a:r>
          </a:p>
          <a:p>
            <a:endParaRPr lang="es-CO" dirty="0">
              <a:solidFill>
                <a:schemeClr val="tx1"/>
              </a:solidFill>
            </a:endParaRPr>
          </a:p>
          <a:p>
            <a:r>
              <a:rPr lang="es-CO" dirty="0">
                <a:solidFill>
                  <a:schemeClr val="tx1"/>
                </a:solidFill>
              </a:rPr>
              <a:t>Por ahora se muestran comentarios </a:t>
            </a:r>
            <a:r>
              <a:rPr lang="es-CO" dirty="0" err="1">
                <a:solidFill>
                  <a:schemeClr val="tx1"/>
                </a:solidFill>
              </a:rPr>
              <a:t>Dummy</a:t>
            </a:r>
            <a:endParaRPr lang="es-CO" dirty="0">
              <a:solidFill>
                <a:schemeClr val="tx1"/>
              </a:solidFill>
            </a:endParaRPr>
          </a:p>
          <a:p>
            <a:endParaRPr lang="es-CO" dirty="0">
              <a:solidFill>
                <a:schemeClr val="tx1"/>
              </a:solidFill>
            </a:endParaRPr>
          </a:p>
          <a:p>
            <a:r>
              <a:rPr lang="es-CO" dirty="0">
                <a:solidFill>
                  <a:schemeClr val="tx1"/>
                </a:solidFill>
              </a:rPr>
              <a:t>Programe la aplicación para que los comentarios se muestren a partir de lo que se escriba en el fragmento B.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4DB10056-C0E9-E44A-A02C-98E03CFD7841}"/>
              </a:ext>
            </a:extLst>
          </p:cNvPr>
          <p:cNvSpPr/>
          <p:nvPr/>
        </p:nvSpPr>
        <p:spPr>
          <a:xfrm>
            <a:off x="179122" y="1466297"/>
            <a:ext cx="2088232" cy="32403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noFill/>
            </a:endParaRP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7A90774D-F201-6D4C-8DE9-289FB3652CA6}"/>
              </a:ext>
            </a:extLst>
          </p:cNvPr>
          <p:cNvSpPr/>
          <p:nvPr/>
        </p:nvSpPr>
        <p:spPr>
          <a:xfrm>
            <a:off x="179122" y="4324425"/>
            <a:ext cx="2088232" cy="3906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noFill/>
            </a:endParaRPr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304214FA-F14C-3641-8D30-75B1F5679C5E}"/>
              </a:ext>
            </a:extLst>
          </p:cNvPr>
          <p:cNvSpPr/>
          <p:nvPr/>
        </p:nvSpPr>
        <p:spPr>
          <a:xfrm>
            <a:off x="550592" y="4378304"/>
            <a:ext cx="288032" cy="288032"/>
          </a:xfrm>
          <a:prstGeom prst="ellipse">
            <a:avLst/>
          </a:prstGeom>
          <a:solidFill>
            <a:schemeClr val="accent2"/>
          </a:solidFill>
          <a:ln>
            <a:solidFill>
              <a:schemeClr val="bg1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C8890CA5-479E-AA48-BA69-683B1B95CC8B}"/>
              </a:ext>
            </a:extLst>
          </p:cNvPr>
          <p:cNvSpPr/>
          <p:nvPr/>
        </p:nvSpPr>
        <p:spPr>
          <a:xfrm>
            <a:off x="1094815" y="4383197"/>
            <a:ext cx="288032" cy="28803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FED5A8D3-104B-BC48-8003-770BB9B41715}"/>
              </a:ext>
            </a:extLst>
          </p:cNvPr>
          <p:cNvSpPr/>
          <p:nvPr/>
        </p:nvSpPr>
        <p:spPr>
          <a:xfrm>
            <a:off x="213190" y="1611894"/>
            <a:ext cx="1984277" cy="2662230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noFill/>
            </a:endParaRPr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F497AD78-E1A5-6547-A552-AE158FB76D6E}"/>
              </a:ext>
            </a:extLst>
          </p:cNvPr>
          <p:cNvSpPr/>
          <p:nvPr/>
        </p:nvSpPr>
        <p:spPr>
          <a:xfrm>
            <a:off x="1681084" y="4383197"/>
            <a:ext cx="288032" cy="28803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D4782CE9-BC4C-C642-A55E-EFE484F3468A}"/>
              </a:ext>
            </a:extLst>
          </p:cNvPr>
          <p:cNvSpPr txBox="1"/>
          <p:nvPr/>
        </p:nvSpPr>
        <p:spPr>
          <a:xfrm>
            <a:off x="276881" y="1635646"/>
            <a:ext cx="18995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000" dirty="0">
                <a:solidFill>
                  <a:schemeClr val="tx1"/>
                </a:solidFill>
              </a:rPr>
              <a:t>Libardo </a:t>
            </a:r>
            <a:r>
              <a:rPr lang="es-CO" sz="1000" dirty="0" err="1">
                <a:solidFill>
                  <a:schemeClr val="tx1"/>
                </a:solidFill>
              </a:rPr>
              <a:t>Narvaez</a:t>
            </a:r>
            <a:endParaRPr lang="es-CO" sz="1000" dirty="0">
              <a:solidFill>
                <a:schemeClr val="tx1"/>
              </a:solidFill>
            </a:endParaRPr>
          </a:p>
          <a:p>
            <a:pPr algn="ctr"/>
            <a:r>
              <a:rPr lang="es-CO" sz="1000" dirty="0">
                <a:solidFill>
                  <a:schemeClr val="tx1"/>
                </a:solidFill>
              </a:rPr>
              <a:t>Ingeniero de alimentos</a:t>
            </a:r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8B27889D-0E22-8345-9E10-86E0E534CDDF}"/>
              </a:ext>
            </a:extLst>
          </p:cNvPr>
          <p:cNvSpPr/>
          <p:nvPr/>
        </p:nvSpPr>
        <p:spPr>
          <a:xfrm>
            <a:off x="405919" y="2104702"/>
            <a:ext cx="82907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CO" sz="1000" dirty="0">
                <a:solidFill>
                  <a:schemeClr val="tx1"/>
                </a:solidFill>
              </a:rPr>
              <a:t>3851</a:t>
            </a:r>
          </a:p>
          <a:p>
            <a:pPr algn="ctr"/>
            <a:r>
              <a:rPr lang="es-CO" sz="1000" dirty="0">
                <a:solidFill>
                  <a:schemeClr val="tx1"/>
                </a:solidFill>
              </a:rPr>
              <a:t>Seguidores</a:t>
            </a:r>
            <a:endParaRPr lang="es-CO" sz="1000" dirty="0"/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3F714EFD-2410-144C-BC03-4EF75D9DB006}"/>
              </a:ext>
            </a:extLst>
          </p:cNvPr>
          <p:cNvSpPr/>
          <p:nvPr/>
        </p:nvSpPr>
        <p:spPr>
          <a:xfrm>
            <a:off x="1306723" y="2094722"/>
            <a:ext cx="75052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CO" sz="1000" dirty="0">
                <a:solidFill>
                  <a:schemeClr val="tx1"/>
                </a:solidFill>
              </a:rPr>
              <a:t>2156</a:t>
            </a:r>
          </a:p>
          <a:p>
            <a:pPr algn="ctr"/>
            <a:r>
              <a:rPr lang="es-CO" sz="1000" dirty="0">
                <a:solidFill>
                  <a:schemeClr val="tx1"/>
                </a:solidFill>
              </a:rPr>
              <a:t>Siguiendo</a:t>
            </a:r>
          </a:p>
        </p:txBody>
      </p:sp>
      <p:sp>
        <p:nvSpPr>
          <p:cNvPr id="43" name="Rectángulo redondeado 42">
            <a:extLst>
              <a:ext uri="{FF2B5EF4-FFF2-40B4-BE49-F238E27FC236}">
                <a16:creationId xmlns:a16="http://schemas.microsoft.com/office/drawing/2014/main" id="{8EC2D05D-8B57-7F4D-AA7B-4FBD4CF880A1}"/>
              </a:ext>
            </a:extLst>
          </p:cNvPr>
          <p:cNvSpPr/>
          <p:nvPr/>
        </p:nvSpPr>
        <p:spPr>
          <a:xfrm>
            <a:off x="405919" y="2576820"/>
            <a:ext cx="1607471" cy="562018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dirty="0" err="1"/>
              <a:t>Lorem</a:t>
            </a:r>
            <a:r>
              <a:rPr lang="es-CO" sz="1000" dirty="0"/>
              <a:t> </a:t>
            </a:r>
            <a:r>
              <a:rPr lang="es-CO" sz="1000" dirty="0" err="1"/>
              <a:t>ipsum</a:t>
            </a:r>
            <a:r>
              <a:rPr lang="es-CO" sz="1000" dirty="0"/>
              <a:t>…</a:t>
            </a:r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5879DB01-6D23-F747-8836-417D9EAEB68F}"/>
              </a:ext>
            </a:extLst>
          </p:cNvPr>
          <p:cNvSpPr/>
          <p:nvPr/>
        </p:nvSpPr>
        <p:spPr>
          <a:xfrm>
            <a:off x="2480015" y="1456317"/>
            <a:ext cx="2088232" cy="32403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noFill/>
            </a:endParaRPr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id="{ECC20740-BF55-C54A-8CAA-9A55EC758338}"/>
              </a:ext>
            </a:extLst>
          </p:cNvPr>
          <p:cNvSpPr/>
          <p:nvPr/>
        </p:nvSpPr>
        <p:spPr>
          <a:xfrm>
            <a:off x="2480015" y="4314445"/>
            <a:ext cx="2088232" cy="3906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noFill/>
            </a:endParaRPr>
          </a:p>
        </p:txBody>
      </p:sp>
      <p:sp>
        <p:nvSpPr>
          <p:cNvPr id="46" name="Elipse 45">
            <a:extLst>
              <a:ext uri="{FF2B5EF4-FFF2-40B4-BE49-F238E27FC236}">
                <a16:creationId xmlns:a16="http://schemas.microsoft.com/office/drawing/2014/main" id="{0AF7D244-B159-6D4E-AB3D-96B15E9219B8}"/>
              </a:ext>
            </a:extLst>
          </p:cNvPr>
          <p:cNvSpPr/>
          <p:nvPr/>
        </p:nvSpPr>
        <p:spPr>
          <a:xfrm>
            <a:off x="2851485" y="4368324"/>
            <a:ext cx="288032" cy="28803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47" name="Elipse 46">
            <a:extLst>
              <a:ext uri="{FF2B5EF4-FFF2-40B4-BE49-F238E27FC236}">
                <a16:creationId xmlns:a16="http://schemas.microsoft.com/office/drawing/2014/main" id="{DB6099B3-270F-864B-9250-EF0F02472516}"/>
              </a:ext>
            </a:extLst>
          </p:cNvPr>
          <p:cNvSpPr/>
          <p:nvPr/>
        </p:nvSpPr>
        <p:spPr>
          <a:xfrm>
            <a:off x="3395708" y="4373217"/>
            <a:ext cx="288032" cy="28803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48" name="Elipse 47">
            <a:extLst>
              <a:ext uri="{FF2B5EF4-FFF2-40B4-BE49-F238E27FC236}">
                <a16:creationId xmlns:a16="http://schemas.microsoft.com/office/drawing/2014/main" id="{DF442196-0EB3-9D46-8032-41A475DA4254}"/>
              </a:ext>
            </a:extLst>
          </p:cNvPr>
          <p:cNvSpPr/>
          <p:nvPr/>
        </p:nvSpPr>
        <p:spPr>
          <a:xfrm>
            <a:off x="3981977" y="4373217"/>
            <a:ext cx="288032" cy="28803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FD789ACB-3DED-6F42-B498-55C39F02A721}"/>
              </a:ext>
            </a:extLst>
          </p:cNvPr>
          <p:cNvSpPr/>
          <p:nvPr/>
        </p:nvSpPr>
        <p:spPr>
          <a:xfrm>
            <a:off x="2511962" y="1556856"/>
            <a:ext cx="1984277" cy="2717268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noFill/>
            </a:endParaRPr>
          </a:p>
        </p:txBody>
      </p:sp>
      <p:sp>
        <p:nvSpPr>
          <p:cNvPr id="55" name="Rectángulo redondeado 54">
            <a:extLst>
              <a:ext uri="{FF2B5EF4-FFF2-40B4-BE49-F238E27FC236}">
                <a16:creationId xmlns:a16="http://schemas.microsoft.com/office/drawing/2014/main" id="{68F02E94-764B-2F4C-A324-7E4C0B126881}"/>
              </a:ext>
            </a:extLst>
          </p:cNvPr>
          <p:cNvSpPr/>
          <p:nvPr/>
        </p:nvSpPr>
        <p:spPr>
          <a:xfrm>
            <a:off x="2700364" y="1698682"/>
            <a:ext cx="1607471" cy="1282140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600" dirty="0"/>
              <a:t>Información personal</a:t>
            </a:r>
          </a:p>
          <a:p>
            <a:pPr algn="ctr"/>
            <a:endParaRPr lang="es-CO" sz="1000" dirty="0"/>
          </a:p>
          <a:p>
            <a:pPr algn="ctr"/>
            <a:endParaRPr lang="es-CO" sz="1000" dirty="0"/>
          </a:p>
          <a:p>
            <a:pPr algn="ctr"/>
            <a:endParaRPr lang="es-CO" sz="1000" dirty="0"/>
          </a:p>
          <a:p>
            <a:pPr algn="ctr"/>
            <a:endParaRPr lang="es-CO" sz="1000" dirty="0"/>
          </a:p>
          <a:p>
            <a:pPr algn="ctr"/>
            <a:endParaRPr lang="es-CO" sz="1000" dirty="0"/>
          </a:p>
          <a:p>
            <a:pPr algn="ctr"/>
            <a:endParaRPr lang="es-CO" sz="1000" dirty="0"/>
          </a:p>
          <a:p>
            <a:pPr algn="ctr"/>
            <a:endParaRPr lang="es-CO" sz="1000" dirty="0"/>
          </a:p>
        </p:txBody>
      </p:sp>
      <p:sp>
        <p:nvSpPr>
          <p:cNvPr id="56" name="Rectángulo 55">
            <a:extLst>
              <a:ext uri="{FF2B5EF4-FFF2-40B4-BE49-F238E27FC236}">
                <a16:creationId xmlns:a16="http://schemas.microsoft.com/office/drawing/2014/main" id="{BC63146A-93BA-EF41-9501-4F8F29B61319}"/>
              </a:ext>
            </a:extLst>
          </p:cNvPr>
          <p:cNvSpPr/>
          <p:nvPr/>
        </p:nvSpPr>
        <p:spPr>
          <a:xfrm>
            <a:off x="2803437" y="1994175"/>
            <a:ext cx="1396763" cy="2396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7" name="Rectángulo 56">
            <a:extLst>
              <a:ext uri="{FF2B5EF4-FFF2-40B4-BE49-F238E27FC236}">
                <a16:creationId xmlns:a16="http://schemas.microsoft.com/office/drawing/2014/main" id="{694A51D2-0EA6-EA49-81FB-8AAD9F3C3ABC}"/>
              </a:ext>
            </a:extLst>
          </p:cNvPr>
          <p:cNvSpPr/>
          <p:nvPr/>
        </p:nvSpPr>
        <p:spPr>
          <a:xfrm>
            <a:off x="2803436" y="2278186"/>
            <a:ext cx="1396763" cy="2396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8" name="Rectángulo 57">
            <a:extLst>
              <a:ext uri="{FF2B5EF4-FFF2-40B4-BE49-F238E27FC236}">
                <a16:creationId xmlns:a16="http://schemas.microsoft.com/office/drawing/2014/main" id="{1A936909-4B48-114E-9B24-07A05E8FDBBB}"/>
              </a:ext>
            </a:extLst>
          </p:cNvPr>
          <p:cNvSpPr/>
          <p:nvPr/>
        </p:nvSpPr>
        <p:spPr>
          <a:xfrm>
            <a:off x="2803436" y="2562197"/>
            <a:ext cx="1396763" cy="2396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9" name="Rectángulo 58">
            <a:extLst>
              <a:ext uri="{FF2B5EF4-FFF2-40B4-BE49-F238E27FC236}">
                <a16:creationId xmlns:a16="http://schemas.microsoft.com/office/drawing/2014/main" id="{CB14019E-D1C2-1E4D-9B91-030BE94DCEB9}"/>
              </a:ext>
            </a:extLst>
          </p:cNvPr>
          <p:cNvSpPr/>
          <p:nvPr/>
        </p:nvSpPr>
        <p:spPr>
          <a:xfrm>
            <a:off x="3185676" y="3119117"/>
            <a:ext cx="676910" cy="157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700" dirty="0">
                <a:solidFill>
                  <a:schemeClr val="bg1"/>
                </a:solidFill>
              </a:rPr>
              <a:t>EDITAR</a:t>
            </a:r>
          </a:p>
        </p:txBody>
      </p:sp>
      <p:sp>
        <p:nvSpPr>
          <p:cNvPr id="61" name="Rectángulo 60">
            <a:extLst>
              <a:ext uri="{FF2B5EF4-FFF2-40B4-BE49-F238E27FC236}">
                <a16:creationId xmlns:a16="http://schemas.microsoft.com/office/drawing/2014/main" id="{E5C2092E-BFCB-6F45-A1B6-74B733D961BD}"/>
              </a:ext>
            </a:extLst>
          </p:cNvPr>
          <p:cNvSpPr/>
          <p:nvPr/>
        </p:nvSpPr>
        <p:spPr>
          <a:xfrm>
            <a:off x="2803436" y="3579862"/>
            <a:ext cx="1396763" cy="2396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339A827B-27BC-6648-A504-69D10EBADA2E}"/>
              </a:ext>
            </a:extLst>
          </p:cNvPr>
          <p:cNvSpPr/>
          <p:nvPr/>
        </p:nvSpPr>
        <p:spPr>
          <a:xfrm>
            <a:off x="3185676" y="3998728"/>
            <a:ext cx="676910" cy="157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700" dirty="0">
                <a:solidFill>
                  <a:schemeClr val="bg1"/>
                </a:solidFill>
              </a:rPr>
              <a:t>PUBLICAR</a:t>
            </a:r>
          </a:p>
        </p:txBody>
      </p:sp>
      <p:sp>
        <p:nvSpPr>
          <p:cNvPr id="63" name="Rectángulo redondeado 62">
            <a:extLst>
              <a:ext uri="{FF2B5EF4-FFF2-40B4-BE49-F238E27FC236}">
                <a16:creationId xmlns:a16="http://schemas.microsoft.com/office/drawing/2014/main" id="{16E2986C-8411-0747-9514-C791280C5168}"/>
              </a:ext>
            </a:extLst>
          </p:cNvPr>
          <p:cNvSpPr/>
          <p:nvPr/>
        </p:nvSpPr>
        <p:spPr>
          <a:xfrm>
            <a:off x="2691114" y="3414610"/>
            <a:ext cx="1607471" cy="525292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00" dirty="0"/>
          </a:p>
          <a:p>
            <a:pPr algn="ctr"/>
            <a:r>
              <a:rPr lang="es-CO" sz="600" dirty="0"/>
              <a:t>Publicación</a:t>
            </a:r>
          </a:p>
          <a:p>
            <a:pPr algn="ctr"/>
            <a:endParaRPr lang="es-CO" sz="600" dirty="0"/>
          </a:p>
          <a:p>
            <a:pPr algn="ctr"/>
            <a:endParaRPr lang="es-CO" sz="1000" dirty="0"/>
          </a:p>
          <a:p>
            <a:pPr algn="ctr"/>
            <a:endParaRPr lang="es-CO" sz="1000" dirty="0"/>
          </a:p>
          <a:p>
            <a:pPr algn="ctr"/>
            <a:endParaRPr lang="es-CO" sz="1000" dirty="0"/>
          </a:p>
        </p:txBody>
      </p:sp>
      <p:sp>
        <p:nvSpPr>
          <p:cNvPr id="64" name="Rectángulo redondeado 63">
            <a:extLst>
              <a:ext uri="{FF2B5EF4-FFF2-40B4-BE49-F238E27FC236}">
                <a16:creationId xmlns:a16="http://schemas.microsoft.com/office/drawing/2014/main" id="{34400DD1-757C-1D45-BB5B-8CD5BB7E2CE4}"/>
              </a:ext>
            </a:extLst>
          </p:cNvPr>
          <p:cNvSpPr/>
          <p:nvPr/>
        </p:nvSpPr>
        <p:spPr>
          <a:xfrm>
            <a:off x="431256" y="3356507"/>
            <a:ext cx="1607471" cy="223355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dirty="0"/>
              <a:t>Comentario 1</a:t>
            </a:r>
          </a:p>
        </p:txBody>
      </p:sp>
      <p:sp>
        <p:nvSpPr>
          <p:cNvPr id="65" name="Rectángulo redondeado 64">
            <a:extLst>
              <a:ext uri="{FF2B5EF4-FFF2-40B4-BE49-F238E27FC236}">
                <a16:creationId xmlns:a16="http://schemas.microsoft.com/office/drawing/2014/main" id="{AD30EC62-7C11-B341-A574-036975550229}"/>
              </a:ext>
            </a:extLst>
          </p:cNvPr>
          <p:cNvSpPr/>
          <p:nvPr/>
        </p:nvSpPr>
        <p:spPr>
          <a:xfrm>
            <a:off x="431458" y="3670366"/>
            <a:ext cx="1607471" cy="223355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dirty="0"/>
              <a:t>Comentario 2</a:t>
            </a:r>
          </a:p>
        </p:txBody>
      </p:sp>
      <p:sp>
        <p:nvSpPr>
          <p:cNvPr id="66" name="Rectángulo redondeado 65">
            <a:extLst>
              <a:ext uri="{FF2B5EF4-FFF2-40B4-BE49-F238E27FC236}">
                <a16:creationId xmlns:a16="http://schemas.microsoft.com/office/drawing/2014/main" id="{9605B245-9510-504F-981E-EB305C5F7757}"/>
              </a:ext>
            </a:extLst>
          </p:cNvPr>
          <p:cNvSpPr/>
          <p:nvPr/>
        </p:nvSpPr>
        <p:spPr>
          <a:xfrm>
            <a:off x="419502" y="3986349"/>
            <a:ext cx="1607471" cy="223355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dirty="0"/>
              <a:t>Comentario 3</a:t>
            </a:r>
          </a:p>
        </p:txBody>
      </p:sp>
    </p:spTree>
    <p:extLst>
      <p:ext uri="{BB962C8B-B14F-4D97-AF65-F5344CB8AC3E}">
        <p14:creationId xmlns:p14="http://schemas.microsoft.com/office/powerpoint/2010/main" val="46344473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Móviles">
      <a:dk1>
        <a:srgbClr val="073042"/>
      </a:dk1>
      <a:lt1>
        <a:srgbClr val="FFFFFF"/>
      </a:lt1>
      <a:dk2>
        <a:srgbClr val="073042"/>
      </a:dk2>
      <a:lt2>
        <a:srgbClr val="FFFFFF"/>
      </a:lt2>
      <a:accent1>
        <a:srgbClr val="FFFFFF"/>
      </a:accent1>
      <a:accent2>
        <a:srgbClr val="3DDB85"/>
      </a:accent2>
      <a:accent3>
        <a:srgbClr val="37A76F"/>
      </a:accent3>
      <a:accent4>
        <a:srgbClr val="44C1A3"/>
      </a:accent4>
      <a:accent5>
        <a:srgbClr val="D8F7E6"/>
      </a:accent5>
      <a:accent6>
        <a:srgbClr val="DBEFF5"/>
      </a:accent6>
      <a:hlink>
        <a:srgbClr val="F2F2F2"/>
      </a:hlink>
      <a:folHlink>
        <a:srgbClr val="B26B02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7399</TotalTime>
  <Words>378</Words>
  <Application>Microsoft Macintosh PowerPoint</Application>
  <PresentationFormat>Presentación en pantalla (16:9)</PresentationFormat>
  <Paragraphs>131</Paragraphs>
  <Slides>7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Retrospección</vt:lpstr>
      <vt:lpstr>Aplicaciones Móviles</vt:lpstr>
      <vt:lpstr>Ejercicio de Fragments</vt:lpstr>
      <vt:lpstr>Ejercicio de Fragments</vt:lpstr>
      <vt:lpstr>Ejercicio de Fragments</vt:lpstr>
      <vt:lpstr>Ejercicio de Fragments</vt:lpstr>
      <vt:lpstr>Ejercicio de Fragments</vt:lpstr>
      <vt:lpstr>AVANZADO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Aplicaciones Móviles</dc:title>
  <dc:creator>Domiciano Rﭑηcφη</dc:creator>
  <cp:lastModifiedBy>Domiciano Rincon Niño</cp:lastModifiedBy>
  <cp:revision>133</cp:revision>
  <dcterms:modified xsi:type="dcterms:W3CDTF">2022-02-24T20:55:30Z</dcterms:modified>
</cp:coreProperties>
</file>