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5"/>
  </p:notesMasterIdLst>
  <p:sldIdLst>
    <p:sldId id="256" r:id="rId2"/>
    <p:sldId id="291" r:id="rId3"/>
    <p:sldId id="292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9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 autoAdjust="0"/>
    <p:restoredTop sz="94628"/>
  </p:normalViewPr>
  <p:slideViewPr>
    <p:cSldViewPr>
      <p:cViewPr varScale="1">
        <p:scale>
          <a:sx n="156" d="100"/>
          <a:sy n="156" d="100"/>
        </p:scale>
        <p:origin x="192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Corutinas</a:t>
            </a:r>
            <a:r>
              <a:rPr lang="es-ES" dirty="0"/>
              <a:t> y </a:t>
            </a:r>
            <a:r>
              <a:rPr lang="es-ES" dirty="0" err="1"/>
              <a:t>ViewModel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6444208" y="1432027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8" name="Marcador de contenido 2">
            <a:extLst>
              <a:ext uri="{FF2B5EF4-FFF2-40B4-BE49-F238E27FC236}">
                <a16:creationId xmlns:a16="http://schemas.microsoft.com/office/drawing/2014/main" id="{841FCB14-EFC9-6144-B538-D9A75B50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84301"/>
            <a:ext cx="5477232" cy="3017520"/>
          </a:xfrm>
        </p:spPr>
        <p:txBody>
          <a:bodyPr>
            <a:normAutofit/>
          </a:bodyPr>
          <a:lstStyle/>
          <a:p>
            <a:r>
              <a:rPr lang="es-CO" dirty="0"/>
              <a:t>Desarrolle una aplicación con el modelo MVVM que permita descargar datos del api de </a:t>
            </a:r>
            <a:r>
              <a:rPr lang="es-CO" dirty="0" err="1"/>
              <a:t>Deezer</a:t>
            </a:r>
            <a:r>
              <a:rPr lang="es-CO" dirty="0"/>
              <a:t>.</a:t>
            </a:r>
          </a:p>
          <a:p>
            <a:r>
              <a:rPr lang="es-CO" dirty="0"/>
              <a:t>Específicamente use el servicio de búsqueda:</a:t>
            </a:r>
          </a:p>
          <a:p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s-CO" dirty="0" err="1">
                <a:latin typeface="Consolas" panose="020B0609020204030204" pitchFamily="49" charset="0"/>
                <a:cs typeface="Consolas" panose="020B0609020204030204" pitchFamily="49" charset="0"/>
              </a:rPr>
              <a:t>api.deezer.com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CO" dirty="0" err="1">
                <a:latin typeface="Consolas" panose="020B0609020204030204" pitchFamily="49" charset="0"/>
                <a:cs typeface="Consolas" panose="020B0609020204030204" pitchFamily="49" charset="0"/>
              </a:rPr>
              <a:t>search?q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CO" dirty="0" err="1">
                <a:latin typeface="Consolas" panose="020B0609020204030204" pitchFamily="49" charset="0"/>
                <a:cs typeface="Consolas" panose="020B0609020204030204" pitchFamily="49" charset="0"/>
              </a:rPr>
              <a:t>eminem</a:t>
            </a:r>
            <a:endParaRPr lang="es-CO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CO" dirty="0"/>
          </a:p>
          <a:p>
            <a:r>
              <a:rPr lang="es-CO" dirty="0"/>
              <a:t>Si cambia </a:t>
            </a:r>
            <a:r>
              <a:rPr lang="es-CO" b="1" dirty="0" err="1">
                <a:latin typeface="Consolas" panose="020B0609020204030204" pitchFamily="49" charset="0"/>
                <a:cs typeface="Consolas" panose="020B0609020204030204" pitchFamily="49" charset="0"/>
              </a:rPr>
              <a:t>eminem</a:t>
            </a:r>
            <a:r>
              <a:rPr lang="es-CO" dirty="0"/>
              <a:t> por cualquier otro artista, puede obtener una lista de canciones en formato JSON.</a:t>
            </a:r>
          </a:p>
          <a:p>
            <a:endParaRPr lang="es-CO" dirty="0"/>
          </a:p>
          <a:p>
            <a:r>
              <a:rPr lang="es-CO" dirty="0"/>
              <a:t>El programa debe ser capaz de recibir el nombre por medio de un </a:t>
            </a:r>
            <a:r>
              <a:rPr lang="es-CO" dirty="0" err="1"/>
              <a:t>EditText</a:t>
            </a:r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B14425C0-BD4E-354C-813C-E087935DA61C}"/>
              </a:ext>
            </a:extLst>
          </p:cNvPr>
          <p:cNvSpPr/>
          <p:nvPr/>
        </p:nvSpPr>
        <p:spPr>
          <a:xfrm>
            <a:off x="6596608" y="1584427"/>
            <a:ext cx="1770152" cy="3392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000" i="1" dirty="0" err="1">
                <a:solidFill>
                  <a:schemeClr val="tx1"/>
                </a:solidFill>
              </a:rPr>
              <a:t>Eminem</a:t>
            </a:r>
            <a:endParaRPr lang="es-CO" sz="1000" i="1" dirty="0">
              <a:solidFill>
                <a:schemeClr val="tx1"/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67EC175-2AE1-334D-9FA1-B5FB1A5123A1}"/>
              </a:ext>
            </a:extLst>
          </p:cNvPr>
          <p:cNvSpPr/>
          <p:nvPr/>
        </p:nvSpPr>
        <p:spPr>
          <a:xfrm>
            <a:off x="7956376" y="1584426"/>
            <a:ext cx="417024" cy="339251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AC86FDD-4E3C-2E47-9835-4C74A9154CEC}"/>
              </a:ext>
            </a:extLst>
          </p:cNvPr>
          <p:cNvSpPr/>
          <p:nvPr/>
        </p:nvSpPr>
        <p:spPr>
          <a:xfrm>
            <a:off x="6603248" y="2168499"/>
            <a:ext cx="1770152" cy="619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b="1" dirty="0" err="1">
                <a:solidFill>
                  <a:schemeClr val="tx1"/>
                </a:solidFill>
              </a:rPr>
              <a:t>Without</a:t>
            </a:r>
            <a:r>
              <a:rPr lang="es-CO" b="1" dirty="0">
                <a:solidFill>
                  <a:schemeClr val="tx1"/>
                </a:solidFill>
              </a:rPr>
              <a:t> me</a:t>
            </a:r>
          </a:p>
          <a:p>
            <a:r>
              <a:rPr lang="es-CO" sz="1000" dirty="0" err="1">
                <a:solidFill>
                  <a:schemeClr val="tx1"/>
                </a:solidFill>
              </a:rPr>
              <a:t>The</a:t>
            </a:r>
            <a:r>
              <a:rPr lang="es-CO" sz="1000" dirty="0">
                <a:solidFill>
                  <a:schemeClr val="tx1"/>
                </a:solidFill>
              </a:rPr>
              <a:t> </a:t>
            </a:r>
            <a:r>
              <a:rPr lang="es-CO" sz="1000" dirty="0" err="1">
                <a:solidFill>
                  <a:schemeClr val="tx1"/>
                </a:solidFill>
              </a:rPr>
              <a:t>eminem</a:t>
            </a:r>
            <a:r>
              <a:rPr lang="es-CO" sz="1000" dirty="0">
                <a:solidFill>
                  <a:schemeClr val="tx1"/>
                </a:solidFill>
              </a:rPr>
              <a:t> show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3797483-597E-E043-8876-BFEB98BC64C7}"/>
              </a:ext>
            </a:extLst>
          </p:cNvPr>
          <p:cNvSpPr/>
          <p:nvPr/>
        </p:nvSpPr>
        <p:spPr>
          <a:xfrm>
            <a:off x="6603248" y="2893061"/>
            <a:ext cx="1770152" cy="619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b="1" dirty="0"/>
              <a:t>Lose </a:t>
            </a:r>
            <a:r>
              <a:rPr lang="es-CO" b="1" dirty="0" err="1"/>
              <a:t>Yourself</a:t>
            </a:r>
            <a:endParaRPr lang="es-CO" b="1" dirty="0"/>
          </a:p>
          <a:p>
            <a:r>
              <a:rPr lang="es-CO" sz="1000" dirty="0" err="1"/>
              <a:t>Curtain</a:t>
            </a:r>
            <a:r>
              <a:rPr lang="es-CO" sz="1000" dirty="0"/>
              <a:t> </a:t>
            </a:r>
            <a:r>
              <a:rPr lang="es-CO" sz="1000" dirty="0" err="1"/>
              <a:t>Call</a:t>
            </a:r>
            <a:r>
              <a:rPr lang="es-CO" sz="1000" dirty="0"/>
              <a:t>: </a:t>
            </a:r>
            <a:r>
              <a:rPr lang="es-CO" sz="1000" dirty="0" err="1"/>
              <a:t>The</a:t>
            </a:r>
            <a:r>
              <a:rPr lang="es-CO" sz="1000" dirty="0"/>
              <a:t> Hits</a:t>
            </a:r>
            <a:endParaRPr lang="es-CO" sz="1000" dirty="0">
              <a:noFill/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EBA2DD5-90AF-0B41-BECA-60EC613B9B80}"/>
              </a:ext>
            </a:extLst>
          </p:cNvPr>
          <p:cNvSpPr/>
          <p:nvPr/>
        </p:nvSpPr>
        <p:spPr>
          <a:xfrm>
            <a:off x="6603248" y="3641342"/>
            <a:ext cx="1770152" cy="619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b="1" dirty="0" err="1"/>
              <a:t>The</a:t>
            </a:r>
            <a:r>
              <a:rPr lang="es-CO" b="1" dirty="0"/>
              <a:t> Real Slim </a:t>
            </a:r>
            <a:r>
              <a:rPr lang="es-CO" b="1" dirty="0" err="1"/>
              <a:t>Shady</a:t>
            </a:r>
            <a:endParaRPr lang="es-CO" b="1" dirty="0"/>
          </a:p>
          <a:p>
            <a:r>
              <a:rPr lang="es-CO" sz="1000" dirty="0" err="1"/>
              <a:t>Curtain</a:t>
            </a:r>
            <a:r>
              <a:rPr lang="es-CO" sz="1000" dirty="0"/>
              <a:t> </a:t>
            </a:r>
            <a:r>
              <a:rPr lang="es-CO" sz="1000" dirty="0" err="1"/>
              <a:t>Call</a:t>
            </a:r>
            <a:r>
              <a:rPr lang="es-CO" sz="1000" dirty="0"/>
              <a:t>: </a:t>
            </a:r>
            <a:r>
              <a:rPr lang="es-CO" sz="1000" dirty="0" err="1"/>
              <a:t>The</a:t>
            </a:r>
            <a:r>
              <a:rPr lang="es-CO" sz="1000" dirty="0"/>
              <a:t> Hits</a:t>
            </a:r>
            <a:endParaRPr lang="es-CO" sz="1000" dirty="0">
              <a:noFill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9D388A7-EF1D-874D-A219-E1313E41773E}"/>
              </a:ext>
            </a:extLst>
          </p:cNvPr>
          <p:cNvSpPr/>
          <p:nvPr/>
        </p:nvSpPr>
        <p:spPr>
          <a:xfrm>
            <a:off x="6603248" y="4427254"/>
            <a:ext cx="1770152" cy="2451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Corutinas</a:t>
            </a:r>
            <a:r>
              <a:rPr lang="es-ES" dirty="0"/>
              <a:t> y </a:t>
            </a:r>
            <a:r>
              <a:rPr lang="es-ES" dirty="0" err="1"/>
              <a:t>ViewModel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Su tarea es establecer una patrón de arquitectura MVVM. Así que su solución debe tener:</a:t>
            </a:r>
          </a:p>
          <a:p>
            <a:r>
              <a:rPr lang="es-CO" dirty="0"/>
              <a:t>1. Una actividad (View)</a:t>
            </a:r>
          </a:p>
          <a:p>
            <a:r>
              <a:rPr lang="es-CO" dirty="0"/>
              <a:t>2. Un </a:t>
            </a:r>
            <a:r>
              <a:rPr lang="es-CO" dirty="0" err="1"/>
              <a:t>ViewModel</a:t>
            </a:r>
            <a:r>
              <a:rPr lang="es-CO" dirty="0"/>
              <a:t> con </a:t>
            </a:r>
            <a:r>
              <a:rPr lang="es-CO" dirty="0" err="1"/>
              <a:t>LiveData</a:t>
            </a:r>
            <a:endParaRPr lang="es-CO" dirty="0"/>
          </a:p>
          <a:p>
            <a:r>
              <a:rPr lang="es-CO" dirty="0"/>
              <a:t>3. El modelo de la aplicación</a:t>
            </a:r>
          </a:p>
        </p:txBody>
      </p:sp>
      <p:pic>
        <p:nvPicPr>
          <p:cNvPr id="1028" name="Picture 4" descr="Patrón MVVM en SwiftUI - Adictos al trabajo">
            <a:extLst>
              <a:ext uri="{FF2B5EF4-FFF2-40B4-BE49-F238E27FC236}">
                <a16:creationId xmlns:a16="http://schemas.microsoft.com/office/drawing/2014/main" id="{4DC37565-06A0-1C4D-80E6-90A7E9C4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65422"/>
            <a:ext cx="4405515" cy="241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0392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7415</TotalTime>
  <Words>153</Words>
  <Application>Microsoft Macintosh PowerPoint</Application>
  <PresentationFormat>Presentación en pantalla (16:9)</PresentationFormat>
  <Paragraphs>27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Retrospección</vt:lpstr>
      <vt:lpstr>Aplicaciones Móviles</vt:lpstr>
      <vt:lpstr>Ejercicio de Corutinas y ViewModel</vt:lpstr>
      <vt:lpstr>Ejercicio de Corutinas y ViewModel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134</cp:revision>
  <dcterms:modified xsi:type="dcterms:W3CDTF">2022-03-17T20:43:20Z</dcterms:modified>
</cp:coreProperties>
</file>