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36"/>
  </p:notesMasterIdLst>
  <p:sldIdLst>
    <p:sldId id="256" r:id="rId2"/>
    <p:sldId id="327" r:id="rId3"/>
    <p:sldId id="262" r:id="rId4"/>
    <p:sldId id="302" r:id="rId5"/>
    <p:sldId id="263" r:id="rId6"/>
    <p:sldId id="264" r:id="rId7"/>
    <p:sldId id="265" r:id="rId8"/>
    <p:sldId id="266" r:id="rId9"/>
    <p:sldId id="267" r:id="rId10"/>
    <p:sldId id="303" r:id="rId11"/>
    <p:sldId id="304" r:id="rId12"/>
    <p:sldId id="283" r:id="rId13"/>
    <p:sldId id="274" r:id="rId14"/>
    <p:sldId id="307" r:id="rId15"/>
    <p:sldId id="333" r:id="rId16"/>
    <p:sldId id="334" r:id="rId17"/>
    <p:sldId id="335" r:id="rId18"/>
    <p:sldId id="336" r:id="rId19"/>
    <p:sldId id="317" r:id="rId20"/>
    <p:sldId id="318" r:id="rId21"/>
    <p:sldId id="322" r:id="rId22"/>
    <p:sldId id="337" r:id="rId23"/>
    <p:sldId id="338" r:id="rId24"/>
    <p:sldId id="339" r:id="rId25"/>
    <p:sldId id="323" r:id="rId26"/>
    <p:sldId id="340" r:id="rId27"/>
    <p:sldId id="341" r:id="rId28"/>
    <p:sldId id="342" r:id="rId29"/>
    <p:sldId id="343" r:id="rId30"/>
    <p:sldId id="344" r:id="rId31"/>
    <p:sldId id="345" r:id="rId32"/>
    <p:sldId id="346" r:id="rId33"/>
    <p:sldId id="347" r:id="rId34"/>
    <p:sldId id="348"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4628"/>
  </p:normalViewPr>
  <p:slideViewPr>
    <p:cSldViewPr>
      <p:cViewPr varScale="1">
        <p:scale>
          <a:sx n="158" d="100"/>
          <a:sy n="158" d="100"/>
        </p:scale>
        <p:origin x="208"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80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506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699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2/1/21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2/1/21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2/1/21</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298351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r>
              <a:rPr lang="es-ES" dirty="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onCreate</a:t>
            </a:r>
            <a:r>
              <a:rPr lang="es-ES" sz="1000" dirty="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onStart</a:t>
            </a:r>
            <a:r>
              <a:rPr lang="es-ES" sz="1000" dirty="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1"/>
                </a:solidFill>
              </a:rPr>
              <a:t>* </a:t>
            </a:r>
            <a:r>
              <a:rPr lang="es-ES" sz="1000" dirty="0" err="1">
                <a:solidFill>
                  <a:schemeClr val="bg1"/>
                </a:solidFill>
              </a:rPr>
              <a:t>Activity</a:t>
            </a:r>
            <a:r>
              <a:rPr lang="es-ES" sz="1000" dirty="0">
                <a:solidFill>
                  <a:schemeClr val="bg1"/>
                </a:solidFill>
              </a:rPr>
              <a:t> </a:t>
            </a:r>
            <a:r>
              <a:rPr lang="es-ES" sz="1000" dirty="0" err="1">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onPause</a:t>
            </a:r>
            <a:r>
              <a:rPr lang="es-ES" sz="1000" dirty="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onStop</a:t>
            </a:r>
            <a:r>
              <a:rPr lang="es-ES" sz="1000" dirty="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onDestroy</a:t>
            </a:r>
            <a:r>
              <a:rPr lang="es-ES" sz="1000" dirty="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onRestart</a:t>
            </a:r>
            <a:r>
              <a:rPr lang="es-ES" sz="1000" dirty="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p>
          <a:p>
            <a:pPr algn="r"/>
            <a:r>
              <a:rPr lang="es-ES" sz="1000" dirty="0" err="1">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r>
              <a:rPr lang="es-ES" sz="1000" dirty="0" err="1">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p>
          <a:p>
            <a:pPr algn="r"/>
            <a:r>
              <a:rPr lang="es-ES" sz="1000" dirty="0" err="1">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a:solidFill>
                  <a:schemeClr val="tx1"/>
                </a:solidFill>
              </a:rPr>
              <a:t>Activity</a:t>
            </a:r>
            <a:r>
              <a:rPr lang="es-ES" sz="1000" dirty="0">
                <a:solidFill>
                  <a:schemeClr val="tx1"/>
                </a:solidFill>
              </a:rPr>
              <a:t> </a:t>
            </a:r>
            <a:r>
              <a:rPr lang="es-ES" sz="1000" dirty="0" err="1">
                <a:solidFill>
                  <a:schemeClr val="tx1"/>
                </a:solidFill>
              </a:rPr>
              <a:t>returns</a:t>
            </a:r>
            <a:r>
              <a:rPr lang="es-ES" sz="1000" dirty="0">
                <a:solidFill>
                  <a:schemeClr val="tx1"/>
                </a:solidFill>
              </a:rPr>
              <a:t> </a:t>
            </a:r>
            <a:r>
              <a:rPr lang="es-ES" sz="1000" dirty="0" err="1">
                <a:solidFill>
                  <a:schemeClr val="tx1"/>
                </a:solidFill>
              </a:rPr>
              <a:t>from</a:t>
            </a:r>
            <a:r>
              <a:rPr lang="es-ES" sz="1000" dirty="0">
                <a:solidFill>
                  <a:schemeClr val="tx1"/>
                </a:solidFill>
              </a:rPr>
              <a:t> </a:t>
            </a:r>
            <a:r>
              <a:rPr lang="es-ES" sz="1000" dirty="0" err="1">
                <a:solidFill>
                  <a:schemeClr val="tx1"/>
                </a:solidFill>
              </a:rPr>
              <a:t>background</a:t>
            </a:r>
            <a:r>
              <a:rPr lang="es-ES" sz="1000" dirty="0">
                <a:solidFill>
                  <a:schemeClr val="tx1"/>
                </a:solidFill>
              </a:rPr>
              <a:t> to </a:t>
            </a:r>
            <a:r>
              <a:rPr lang="es-ES" sz="1000" dirty="0" err="1">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a:solidFill>
                  <a:schemeClr val="tx1"/>
                </a:solidFill>
              </a:rPr>
              <a:t>*</a:t>
            </a:r>
            <a:r>
              <a:rPr lang="es-ES" dirty="0" err="1">
                <a:solidFill>
                  <a:schemeClr val="tx1"/>
                </a:solidFill>
              </a:rPr>
              <a:t>Activity</a:t>
            </a:r>
            <a:r>
              <a:rPr lang="es-ES" dirty="0">
                <a:solidFill>
                  <a:schemeClr val="tx1"/>
                </a:solidFill>
              </a:rPr>
              <a:t> </a:t>
            </a:r>
            <a:r>
              <a:rPr lang="es-ES" dirty="0" err="1">
                <a:solidFill>
                  <a:schemeClr val="tx1"/>
                </a:solidFill>
              </a:rPr>
              <a:t>waits</a:t>
            </a:r>
            <a:r>
              <a:rPr lang="es-ES" dirty="0">
                <a:solidFill>
                  <a:schemeClr val="tx1"/>
                </a:solidFill>
              </a:rPr>
              <a:t> </a:t>
            </a:r>
            <a:r>
              <a:rPr lang="es-ES" dirty="0" err="1">
                <a:solidFill>
                  <a:schemeClr val="tx1"/>
                </a:solidFill>
              </a:rPr>
              <a:t>for</a:t>
            </a:r>
            <a:r>
              <a:rPr lang="es-ES" dirty="0">
                <a:solidFill>
                  <a:schemeClr val="tx1"/>
                </a:solidFill>
              </a:rPr>
              <a:t> </a:t>
            </a:r>
            <a:r>
              <a:rPr lang="es-ES" dirty="0" err="1">
                <a:solidFill>
                  <a:schemeClr val="tx1"/>
                </a:solidFill>
              </a:rPr>
              <a:t>user</a:t>
            </a:r>
            <a:r>
              <a:rPr lang="es-ES" dirty="0">
                <a:solidFill>
                  <a:schemeClr val="tx1"/>
                </a:solidFill>
              </a:rPr>
              <a:t> </a:t>
            </a:r>
            <a:r>
              <a:rPr lang="es-ES" dirty="0" err="1">
                <a:solidFill>
                  <a:schemeClr val="tx1"/>
                </a:solidFill>
              </a:rPr>
              <a:t>interactions</a:t>
            </a:r>
            <a:r>
              <a:rPr lang="es-ES" dirty="0">
                <a:solidFill>
                  <a:schemeClr val="tx1"/>
                </a:solidFill>
              </a:rPr>
              <a:t> </a:t>
            </a:r>
            <a:r>
              <a:rPr lang="es-ES" dirty="0" err="1">
                <a:solidFill>
                  <a:schemeClr val="tx1"/>
                </a:solidFill>
              </a:rPr>
              <a:t>or</a:t>
            </a:r>
            <a:r>
              <a:rPr lang="es-ES" dirty="0">
                <a:solidFill>
                  <a:schemeClr val="tx1"/>
                </a:solidFill>
              </a:rPr>
              <a:t> </a:t>
            </a:r>
            <a:r>
              <a:rPr lang="es-ES" dirty="0" err="1">
                <a:solidFill>
                  <a:schemeClr val="tx1"/>
                </a:solidFill>
              </a:rPr>
              <a:t>automatic</a:t>
            </a:r>
            <a:r>
              <a:rPr lang="es-ES" dirty="0">
                <a:solidFill>
                  <a:schemeClr val="tx1"/>
                </a:solidFill>
              </a:rPr>
              <a:t> </a:t>
            </a:r>
            <a:r>
              <a:rPr lang="es-ES" dirty="0" err="1">
                <a:solidFill>
                  <a:schemeClr val="tx1"/>
                </a:solidFill>
              </a:rPr>
              <a:t>behaviour</a:t>
            </a:r>
            <a:r>
              <a:rPr lang="es-ES" dirty="0">
                <a:solidFill>
                  <a:schemeClr val="tx1"/>
                </a:solidFill>
              </a:rPr>
              <a:t> </a:t>
            </a:r>
            <a:r>
              <a:rPr lang="es-ES" dirty="0" err="1">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de 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La organización de los elementos en Android tiene unas reglas básicas:</a:t>
            </a:r>
          </a:p>
          <a:p>
            <a:endParaRPr lang="es-ES" b="1" dirty="0"/>
          </a:p>
          <a:p>
            <a:r>
              <a:rPr lang="es-ES" b="1" dirty="0"/>
              <a:t>Se define al menos una margen horizontal </a:t>
            </a:r>
          </a:p>
          <a:p>
            <a:r>
              <a:rPr lang="es-ES" b="1" dirty="0"/>
              <a:t>Se define al menos una margen vertical</a:t>
            </a:r>
          </a:p>
          <a:p>
            <a:endParaRPr lang="es-ES" b="1" dirty="0"/>
          </a:p>
          <a:p>
            <a:r>
              <a:rPr lang="es-ES" b="1" dirty="0"/>
              <a:t>Se define el ancho del elemento</a:t>
            </a:r>
          </a:p>
          <a:p>
            <a:r>
              <a:rPr lang="es-ES" b="1" dirty="0"/>
              <a:t>Se define el alto del elemento</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854083" y="236953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94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299713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953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cxnSp>
        <p:nvCxnSpPr>
          <p:cNvPr id="7" name="Straight Connector 6">
            <a:extLst>
              <a:ext uri="{FF2B5EF4-FFF2-40B4-BE49-F238E27FC236}">
                <a16:creationId xmlns:a16="http://schemas.microsoft.com/office/drawing/2014/main" id="{4A0CD146-5735-EA4C-9029-E66CCC57FB63}"/>
              </a:ext>
            </a:extLst>
          </p:cNvPr>
          <p:cNvCxnSpPr/>
          <p:nvPr/>
        </p:nvCxnSpPr>
        <p:spPr>
          <a:xfrm>
            <a:off x="1918686" y="3363838"/>
            <a:ext cx="786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D7A531-121E-684B-AA75-96EEF676369D}"/>
              </a:ext>
            </a:extLst>
          </p:cNvPr>
          <p:cNvCxnSpPr>
            <a:cxnSpLocks/>
          </p:cNvCxnSpPr>
          <p:nvPr/>
        </p:nvCxnSpPr>
        <p:spPr>
          <a:xfrm>
            <a:off x="2771800" y="2320789"/>
            <a:ext cx="0" cy="9922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2169C-EDA0-C542-99D2-AA1DE3340395}"/>
              </a:ext>
            </a:extLst>
          </p:cNvPr>
          <p:cNvSpPr txBox="1"/>
          <p:nvPr/>
        </p:nvSpPr>
        <p:spPr>
          <a:xfrm>
            <a:off x="1979710" y="3337770"/>
            <a:ext cx="792090" cy="307777"/>
          </a:xfrm>
          <a:prstGeom prst="rect">
            <a:avLst/>
          </a:prstGeom>
          <a:noFill/>
        </p:spPr>
        <p:txBody>
          <a:bodyPr wrap="square" rtlCol="0">
            <a:spAutoFit/>
          </a:bodyPr>
          <a:lstStyle/>
          <a:p>
            <a:r>
              <a:rPr lang="en-US" dirty="0"/>
              <a:t>100dp</a:t>
            </a:r>
          </a:p>
        </p:txBody>
      </p:sp>
      <p:sp>
        <p:nvSpPr>
          <p:cNvPr id="20" name="TextBox 19">
            <a:extLst>
              <a:ext uri="{FF2B5EF4-FFF2-40B4-BE49-F238E27FC236}">
                <a16:creationId xmlns:a16="http://schemas.microsoft.com/office/drawing/2014/main" id="{374E9129-0C44-A44C-8119-541690911ACA}"/>
              </a:ext>
            </a:extLst>
          </p:cNvPr>
          <p:cNvSpPr txBox="1"/>
          <p:nvPr/>
        </p:nvSpPr>
        <p:spPr>
          <a:xfrm rot="5400000">
            <a:off x="2491701" y="2712310"/>
            <a:ext cx="792090" cy="307777"/>
          </a:xfrm>
          <a:prstGeom prst="rect">
            <a:avLst/>
          </a:prstGeom>
          <a:noFill/>
        </p:spPr>
        <p:txBody>
          <a:bodyPr wrap="square" rtlCol="0">
            <a:spAutoFit/>
          </a:bodyPr>
          <a:lstStyle/>
          <a:p>
            <a:r>
              <a:rPr lang="en-US" dirty="0"/>
              <a:t>150dp</a:t>
            </a:r>
          </a:p>
        </p:txBody>
      </p:sp>
    </p:spTree>
    <p:extLst>
      <p:ext uri="{BB962C8B-B14F-4D97-AF65-F5344CB8AC3E}">
        <p14:creationId xmlns:p14="http://schemas.microsoft.com/office/powerpoint/2010/main" val="206543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50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4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368319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spTree>
    <p:extLst>
      <p:ext uri="{BB962C8B-B14F-4D97-AF65-F5344CB8AC3E}">
        <p14:creationId xmlns:p14="http://schemas.microsoft.com/office/powerpoint/2010/main" val="764790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15212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90B783E6-6D17-1D48-91E7-E7F9CD5B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19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2" name="Picture 6" descr="D:\Usuarios\1143848922\Downloads\kisspng-feature-phone-smartphone-mobile-phone-accessories-black-border-mobile-phone-5a71a4107c60b5.3323878415173970085095.png">
            <a:extLst>
              <a:ext uri="{FF2B5EF4-FFF2-40B4-BE49-F238E27FC236}">
                <a16:creationId xmlns:a16="http://schemas.microsoft.com/office/drawing/2014/main" id="{D4040C91-CF59-6B4E-AA2E-3E620A29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9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7510AE9-7776-D841-BBAC-AB9B72FE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2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spTree>
    <p:extLst>
      <p:ext uri="{BB962C8B-B14F-4D97-AF65-F5344CB8AC3E}">
        <p14:creationId xmlns:p14="http://schemas.microsoft.com/office/powerpoint/2010/main" val="36518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648073"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200dp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0"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D8E203A-3DA0-DD45-AD92-1B6D3244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14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8002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200dp</a:t>
            </a: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62FD7A95-5A29-7B4D-8ED2-23D3E34D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9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4584135" y="3774208"/>
            <a:ext cx="4452361" cy="523220"/>
          </a:xfrm>
          <a:prstGeom prst="rect">
            <a:avLst/>
          </a:prstGeom>
          <a:noFill/>
        </p:spPr>
        <p:txBody>
          <a:bodyPr wrap="square" rtlCol="0">
            <a:spAutoFit/>
          </a:bodyPr>
          <a:lstStyle/>
          <a:p>
            <a:r>
              <a:rPr lang="es-ES" b="1" i="1" dirty="0">
                <a:solidFill>
                  <a:schemeClr val="tx1"/>
                </a:solidFill>
              </a:rPr>
              <a:t>Es un </a:t>
            </a:r>
            <a:r>
              <a:rPr lang="es-ES" b="1" i="1" dirty="0" err="1">
                <a:solidFill>
                  <a:schemeClr val="tx1"/>
                </a:solidFill>
              </a:rPr>
              <a:t>view</a:t>
            </a:r>
            <a:r>
              <a:rPr lang="es-ES" b="1" i="1" dirty="0">
                <a:solidFill>
                  <a:schemeClr val="tx1"/>
                </a:solidFill>
              </a:rPr>
              <a:t> que se usa sobre todo para el padre de todos los elementos o </a:t>
            </a:r>
            <a:r>
              <a:rPr lang="es-ES" b="1" i="1" dirty="0" err="1">
                <a:solidFill>
                  <a:schemeClr val="tx1"/>
                </a:solidFill>
              </a:rPr>
              <a:t>root</a:t>
            </a:r>
            <a:r>
              <a:rPr lang="es-ES" b="1" i="1" dirty="0">
                <a:solidFill>
                  <a:schemeClr val="tx1"/>
                </a:solidFill>
              </a:rPr>
              <a:t> </a:t>
            </a:r>
            <a:r>
              <a:rPr lang="es-ES" b="1" i="1" dirty="0" err="1">
                <a:solidFill>
                  <a:schemeClr val="tx1"/>
                </a:solidFill>
              </a:rPr>
              <a:t>layout</a:t>
            </a:r>
            <a:endParaRPr lang="es-ES" dirty="0">
              <a:solidFill>
                <a:schemeClr val="tx1"/>
              </a:solidFill>
            </a:endParaRPr>
          </a:p>
        </p:txBody>
      </p:sp>
      <p:pic>
        <p:nvPicPr>
          <p:cNvPr id="14" name="Picture 6" descr="D:\Usuarios\1143848922\Downloads\kisspng-feature-phone-smartphone-mobile-phone-accessories-black-border-mobile-phone-5a71a4107c60b5.3323878415173970085095.png">
            <a:extLst>
              <a:ext uri="{FF2B5EF4-FFF2-40B4-BE49-F238E27FC236}">
                <a16:creationId xmlns:a16="http://schemas.microsoft.com/office/drawing/2014/main" id="{5C04B26D-0C05-3E40-80B2-957D53FA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24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79614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301761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249974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match_constraint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57175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4020481"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726245"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235812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98293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1923678"/>
            <a:ext cx="432048"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03198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96832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1923678"/>
            <a:ext cx="1080120"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match_contraints</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03198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995936"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654237"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94839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203886" y="2835455"/>
            <a:ext cx="789606" cy="193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sp>
        <p:nvSpPr>
          <p:cNvPr id="9" name="CuadroTexto 8"/>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Si por ejemplo, el elemento tiene un contenido, también puede ajustar las dimensiones verticales y horizontales a </a:t>
            </a:r>
            <a:r>
              <a:rPr lang="es-ES" dirty="0" err="1">
                <a:solidFill>
                  <a:schemeClr val="tx1"/>
                </a:solidFill>
              </a:rPr>
              <a:t>wrap_content</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20" name="Straight Connector 19">
            <a:extLst>
              <a:ext uri="{FF2B5EF4-FFF2-40B4-BE49-F238E27FC236}">
                <a16:creationId xmlns:a16="http://schemas.microsoft.com/office/drawing/2014/main" id="{EED70519-09BB-684B-8E73-3290CEFE0A76}"/>
              </a:ext>
            </a:extLst>
          </p:cNvPr>
          <p:cNvCxnSpPr>
            <a:cxnSpLocks/>
          </p:cNvCxnSpPr>
          <p:nvPr/>
        </p:nvCxnSpPr>
        <p:spPr>
          <a:xfrm>
            <a:off x="3059832" y="2931790"/>
            <a:ext cx="144054"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5AF38-709D-D74A-B7D9-3447F7A735D2}"/>
              </a:ext>
            </a:extLst>
          </p:cNvPr>
          <p:cNvCxnSpPr>
            <a:cxnSpLocks/>
          </p:cNvCxnSpPr>
          <p:nvPr/>
        </p:nvCxnSpPr>
        <p:spPr>
          <a:xfrm>
            <a:off x="3993492" y="2934113"/>
            <a:ext cx="141650"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74719-7C51-8C4D-B641-6444D76A4E7C}"/>
              </a:ext>
            </a:extLst>
          </p:cNvPr>
          <p:cNvCxnSpPr>
            <a:cxnSpLocks/>
            <a:endCxn id="18" idx="0"/>
          </p:cNvCxnSpPr>
          <p:nvPr/>
        </p:nvCxnSpPr>
        <p:spPr>
          <a:xfrm>
            <a:off x="3597487" y="1923678"/>
            <a:ext cx="1202" cy="911777"/>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7EA39B-9443-AB42-A6D1-CD316A8ACC07}"/>
              </a:ext>
            </a:extLst>
          </p:cNvPr>
          <p:cNvCxnSpPr>
            <a:cxnSpLocks/>
            <a:stCxn id="18" idx="2"/>
          </p:cNvCxnSpPr>
          <p:nvPr/>
        </p:nvCxnSpPr>
        <p:spPr>
          <a:xfrm flipH="1">
            <a:off x="3597487" y="3028506"/>
            <a:ext cx="1202" cy="112742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8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344836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64043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78210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99434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6265</TotalTime>
  <Words>1271</Words>
  <Application>Microsoft Macintosh PowerPoint</Application>
  <PresentationFormat>Presentación en pantalla (16:9)</PresentationFormat>
  <Paragraphs>325</Paragraphs>
  <Slides>34</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Calibri</vt:lpstr>
      <vt:lpstr>Calibri Light</vt:lpstr>
      <vt:lpstr>Retrospección</vt:lpstr>
      <vt:lpstr>Aplicaciones Móviles</vt:lpstr>
      <vt:lpstr>Estructura de una App</vt:lpstr>
      <vt:lpstr>Presentación de PowerPoint</vt:lpstr>
      <vt:lpstr>Presentación de PowerPoint</vt:lpstr>
      <vt:lpstr>Presentación de PowerPoint</vt:lpstr>
      <vt:lpstr>Presentación de PowerPoint</vt:lpstr>
      <vt:lpstr>Presentación de PowerPoint</vt:lpstr>
      <vt:lpstr>Activity</vt:lpstr>
      <vt:lpstr>Presentación de PowerPoint</vt:lpstr>
      <vt:lpstr>Presentación de PowerPoint</vt:lpstr>
      <vt:lpstr>Presentación de PowerPoint</vt:lpstr>
      <vt:lpstr>Presentación de PowerPoint</vt:lpstr>
      <vt:lpstr>Diseño de views</vt:lpstr>
      <vt:lpstr>Views</vt:lpstr>
      <vt:lpstr>Views</vt:lpstr>
      <vt:lpstr>Views</vt:lpstr>
      <vt:lpstr>Views</vt:lpstr>
      <vt:lpstr>Views</vt:lpstr>
      <vt:lpstr>Dimensiones</vt:lpstr>
      <vt:lpstr>Dimensiones</vt:lpstr>
      <vt:lpstr>Dimensiones – Wrap Content</vt:lpstr>
      <vt:lpstr>Dimensiones – Wrap Content</vt:lpstr>
      <vt:lpstr>Dimensiones – Wrap Content</vt:lpstr>
      <vt:lpstr>Dimensiones – Wrap Content</vt:lpstr>
      <vt:lpstr>Dimensiones – Match Parent</vt:lpstr>
      <vt:lpstr>Dimensiones – Match Parent</vt:lpstr>
      <vt:lpstr>Dimensiones – Match Parent</vt:lpstr>
      <vt:lpstr>Dimensiones – Match Parent</vt:lpstr>
      <vt:lpstr>Dimensiones – Match Constraint</vt:lpstr>
      <vt:lpstr>Dimensiones – Match Constraint</vt:lpstr>
      <vt:lpstr>Dimensiones – Match Constraint</vt:lpstr>
      <vt:lpstr>Dimensiones – Match Constraint</vt:lpstr>
      <vt:lpstr>Dimensiones – Match Constraint</vt:lpstr>
      <vt:lpstr>Dimensiones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Microsoft Office User</cp:lastModifiedBy>
  <cp:revision>117</cp:revision>
  <dcterms:modified xsi:type="dcterms:W3CDTF">2021-02-02T00:49:57Z</dcterms:modified>
</cp:coreProperties>
</file>