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5"/>
  </p:notesMasterIdLst>
  <p:sldIdLst>
    <p:sldId id="256" r:id="rId2"/>
    <p:sldId id="291" r:id="rId3"/>
    <p:sldId id="292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FFF"/>
    <a:srgbClr val="FFFFFF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94628"/>
  </p:normalViewPr>
  <p:slideViewPr>
    <p:cSldViewPr>
      <p:cViewPr>
        <p:scale>
          <a:sx n="140" d="100"/>
          <a:sy n="140" d="100"/>
        </p:scale>
        <p:origin x="672" y="4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Cámara y galería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C1B757-25E9-5449-9696-C077504B7A55}"/>
              </a:ext>
            </a:extLst>
          </p:cNvPr>
          <p:cNvSpPr/>
          <p:nvPr/>
        </p:nvSpPr>
        <p:spPr>
          <a:xfrm>
            <a:off x="6084168" y="1384301"/>
            <a:ext cx="2088232" cy="3299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38" name="Marcador de contenido 2">
            <a:extLst>
              <a:ext uri="{FF2B5EF4-FFF2-40B4-BE49-F238E27FC236}">
                <a16:creationId xmlns:a16="http://schemas.microsoft.com/office/drawing/2014/main" id="{841FCB14-EFC9-6144-B538-D9A75B50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84301"/>
            <a:ext cx="3749040" cy="3017520"/>
          </a:xfrm>
        </p:spPr>
        <p:txBody>
          <a:bodyPr>
            <a:normAutofit/>
          </a:bodyPr>
          <a:lstStyle/>
          <a:p>
            <a:r>
              <a:rPr lang="es-CO" dirty="0"/>
              <a:t>Desarrolle una aplicación de perfil de usuario que permita elegir su fotografía de perfil, ya sea por medio de la cámara o de la galería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AC86FDD-4E3C-2E47-9835-4C74A9154CEC}"/>
              </a:ext>
            </a:extLst>
          </p:cNvPr>
          <p:cNvSpPr/>
          <p:nvPr/>
        </p:nvSpPr>
        <p:spPr>
          <a:xfrm>
            <a:off x="6084168" y="1384301"/>
            <a:ext cx="2088232" cy="13557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3797483-597E-E043-8876-BFEB98BC64C7}"/>
              </a:ext>
            </a:extLst>
          </p:cNvPr>
          <p:cNvSpPr/>
          <p:nvPr/>
        </p:nvSpPr>
        <p:spPr>
          <a:xfrm>
            <a:off x="6243208" y="3172693"/>
            <a:ext cx="1770152" cy="3351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000" dirty="0">
              <a:noFill/>
            </a:endParaRPr>
          </a:p>
        </p:txBody>
      </p:sp>
      <p:sp>
        <p:nvSpPr>
          <p:cNvPr id="3" name="Cara sonriente 2">
            <a:extLst>
              <a:ext uri="{FF2B5EF4-FFF2-40B4-BE49-F238E27FC236}">
                <a16:creationId xmlns:a16="http://schemas.microsoft.com/office/drawing/2014/main" id="{A417D910-B788-3D47-8001-E6C7C653EEFA}"/>
              </a:ext>
            </a:extLst>
          </p:cNvPr>
          <p:cNvSpPr/>
          <p:nvPr/>
        </p:nvSpPr>
        <p:spPr>
          <a:xfrm>
            <a:off x="6474256" y="1432590"/>
            <a:ext cx="1266096" cy="12461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4ADE905-B102-3549-819F-6A25D57D7DD8}"/>
              </a:ext>
            </a:extLst>
          </p:cNvPr>
          <p:cNvSpPr/>
          <p:nvPr/>
        </p:nvSpPr>
        <p:spPr>
          <a:xfrm>
            <a:off x="7338352" y="2065801"/>
            <a:ext cx="762040" cy="2421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800" b="1" dirty="0"/>
              <a:t>Galería</a:t>
            </a:r>
            <a:endParaRPr lang="es-CO" sz="400" dirty="0">
              <a:noFill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CA38F94-45DF-6A4F-ADEE-990FB9FD8FAD}"/>
              </a:ext>
            </a:extLst>
          </p:cNvPr>
          <p:cNvSpPr/>
          <p:nvPr/>
        </p:nvSpPr>
        <p:spPr>
          <a:xfrm>
            <a:off x="7338352" y="2425841"/>
            <a:ext cx="762040" cy="2421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800" b="1" dirty="0"/>
              <a:t>Cámara</a:t>
            </a:r>
            <a:endParaRPr lang="es-CO" sz="400" dirty="0">
              <a:noFill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66C6CFE-C19B-F748-8BA9-89DB68EE8BE6}"/>
              </a:ext>
            </a:extLst>
          </p:cNvPr>
          <p:cNvSpPr/>
          <p:nvPr/>
        </p:nvSpPr>
        <p:spPr>
          <a:xfrm>
            <a:off x="6769051" y="2742983"/>
            <a:ext cx="718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50" b="1" dirty="0">
                <a:solidFill>
                  <a:srgbClr val="F9FFFF"/>
                </a:solidFill>
              </a:rPr>
              <a:t>Nombre</a:t>
            </a:r>
          </a:p>
        </p:txBody>
      </p:sp>
      <p:sp>
        <p:nvSpPr>
          <p:cNvPr id="17" name="Cara sonriente 16">
            <a:extLst>
              <a:ext uri="{FF2B5EF4-FFF2-40B4-BE49-F238E27FC236}">
                <a16:creationId xmlns:a16="http://schemas.microsoft.com/office/drawing/2014/main" id="{9B6F00F5-F985-6548-9FB4-30E958773A86}"/>
              </a:ext>
            </a:extLst>
          </p:cNvPr>
          <p:cNvSpPr/>
          <p:nvPr/>
        </p:nvSpPr>
        <p:spPr>
          <a:xfrm>
            <a:off x="6299823" y="3244105"/>
            <a:ext cx="216394" cy="2129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C8FFCD2-93A8-CD48-93D8-DCF16E6ACA05}"/>
              </a:ext>
            </a:extLst>
          </p:cNvPr>
          <p:cNvSpPr/>
          <p:nvPr/>
        </p:nvSpPr>
        <p:spPr>
          <a:xfrm>
            <a:off x="6516217" y="3225445"/>
            <a:ext cx="8803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50" b="1" dirty="0">
                <a:solidFill>
                  <a:srgbClr val="F9FFFF"/>
                </a:solidFill>
              </a:rPr>
              <a:t>Contacto 1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D6BDC8B-2C31-104C-8232-9899927B1C88}"/>
              </a:ext>
            </a:extLst>
          </p:cNvPr>
          <p:cNvSpPr/>
          <p:nvPr/>
        </p:nvSpPr>
        <p:spPr>
          <a:xfrm>
            <a:off x="6243208" y="3567531"/>
            <a:ext cx="1770152" cy="3351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000" dirty="0">
              <a:noFill/>
            </a:endParaRPr>
          </a:p>
        </p:txBody>
      </p:sp>
      <p:sp>
        <p:nvSpPr>
          <p:cNvPr id="25" name="Cara sonriente 24">
            <a:extLst>
              <a:ext uri="{FF2B5EF4-FFF2-40B4-BE49-F238E27FC236}">
                <a16:creationId xmlns:a16="http://schemas.microsoft.com/office/drawing/2014/main" id="{9B1BA349-7A3D-E249-BC6C-94B2A628176F}"/>
              </a:ext>
            </a:extLst>
          </p:cNvPr>
          <p:cNvSpPr/>
          <p:nvPr/>
        </p:nvSpPr>
        <p:spPr>
          <a:xfrm>
            <a:off x="6299823" y="3638943"/>
            <a:ext cx="216394" cy="2129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27EAD71-927F-2945-9DF2-D9E55DD8605C}"/>
              </a:ext>
            </a:extLst>
          </p:cNvPr>
          <p:cNvSpPr/>
          <p:nvPr/>
        </p:nvSpPr>
        <p:spPr>
          <a:xfrm>
            <a:off x="6516217" y="3620283"/>
            <a:ext cx="8803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50" b="1" dirty="0">
                <a:solidFill>
                  <a:srgbClr val="F9FFFF"/>
                </a:solidFill>
              </a:rPr>
              <a:t>Contacto 2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C08BE85-5F6D-7442-9571-511CDFED2F9D}"/>
              </a:ext>
            </a:extLst>
          </p:cNvPr>
          <p:cNvSpPr/>
          <p:nvPr/>
        </p:nvSpPr>
        <p:spPr>
          <a:xfrm>
            <a:off x="6243208" y="3966302"/>
            <a:ext cx="1770152" cy="3351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000" dirty="0">
              <a:noFill/>
            </a:endParaRPr>
          </a:p>
        </p:txBody>
      </p:sp>
      <p:sp>
        <p:nvSpPr>
          <p:cNvPr id="28" name="Cara sonriente 27">
            <a:extLst>
              <a:ext uri="{FF2B5EF4-FFF2-40B4-BE49-F238E27FC236}">
                <a16:creationId xmlns:a16="http://schemas.microsoft.com/office/drawing/2014/main" id="{316A2590-FCE5-194F-8552-67292D131AB3}"/>
              </a:ext>
            </a:extLst>
          </p:cNvPr>
          <p:cNvSpPr/>
          <p:nvPr/>
        </p:nvSpPr>
        <p:spPr>
          <a:xfrm>
            <a:off x="6299823" y="4037714"/>
            <a:ext cx="216394" cy="2129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C5B3524-E3D2-8E4B-9466-417BE0423CB3}"/>
              </a:ext>
            </a:extLst>
          </p:cNvPr>
          <p:cNvSpPr/>
          <p:nvPr/>
        </p:nvSpPr>
        <p:spPr>
          <a:xfrm>
            <a:off x="6516217" y="4019054"/>
            <a:ext cx="8803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50" b="1" dirty="0">
                <a:solidFill>
                  <a:srgbClr val="F9FFFF"/>
                </a:solidFill>
              </a:rPr>
              <a:t>Contacto 3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F37F5F7-576C-6A44-91F0-816C4500A865}"/>
              </a:ext>
            </a:extLst>
          </p:cNvPr>
          <p:cNvSpPr/>
          <p:nvPr/>
        </p:nvSpPr>
        <p:spPr>
          <a:xfrm>
            <a:off x="6248304" y="4349069"/>
            <a:ext cx="1770152" cy="3351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000" dirty="0">
              <a:noFill/>
            </a:endParaRPr>
          </a:p>
        </p:txBody>
      </p:sp>
      <p:sp>
        <p:nvSpPr>
          <p:cNvPr id="31" name="Cara sonriente 30">
            <a:extLst>
              <a:ext uri="{FF2B5EF4-FFF2-40B4-BE49-F238E27FC236}">
                <a16:creationId xmlns:a16="http://schemas.microsoft.com/office/drawing/2014/main" id="{2D13691C-C651-6145-852C-1D9D259F6A70}"/>
              </a:ext>
            </a:extLst>
          </p:cNvPr>
          <p:cNvSpPr/>
          <p:nvPr/>
        </p:nvSpPr>
        <p:spPr>
          <a:xfrm>
            <a:off x="6304919" y="4420481"/>
            <a:ext cx="216394" cy="2129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01A3D1C-383E-4744-A474-6736678F3A00}"/>
              </a:ext>
            </a:extLst>
          </p:cNvPr>
          <p:cNvSpPr/>
          <p:nvPr/>
        </p:nvSpPr>
        <p:spPr>
          <a:xfrm>
            <a:off x="6521313" y="4401821"/>
            <a:ext cx="8803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50" b="1" dirty="0">
                <a:solidFill>
                  <a:srgbClr val="F9FFFF"/>
                </a:solidFill>
              </a:rPr>
              <a:t>Contacto 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F02F40E-F571-E646-AD68-7879BE448C27}"/>
              </a:ext>
            </a:extLst>
          </p:cNvPr>
          <p:cNvSpPr/>
          <p:nvPr/>
        </p:nvSpPr>
        <p:spPr>
          <a:xfrm>
            <a:off x="7730292" y="422180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Cámara y galería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C1B757-25E9-5449-9696-C077504B7A55}"/>
              </a:ext>
            </a:extLst>
          </p:cNvPr>
          <p:cNvSpPr/>
          <p:nvPr/>
        </p:nvSpPr>
        <p:spPr>
          <a:xfrm>
            <a:off x="4644008" y="1384301"/>
            <a:ext cx="2088232" cy="3299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38" name="Marcador de contenido 2">
            <a:extLst>
              <a:ext uri="{FF2B5EF4-FFF2-40B4-BE49-F238E27FC236}">
                <a16:creationId xmlns:a16="http://schemas.microsoft.com/office/drawing/2014/main" id="{841FCB14-EFC9-6144-B538-D9A75B50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84301"/>
            <a:ext cx="3749040" cy="3017520"/>
          </a:xfrm>
        </p:spPr>
        <p:txBody>
          <a:bodyPr>
            <a:normAutofit/>
          </a:bodyPr>
          <a:lstStyle/>
          <a:p>
            <a:r>
              <a:rPr lang="es-CO" dirty="0"/>
              <a:t>Adicionalmente logre que el usuario también pueda agregar contactos escribiendo su nombre y escogiendo su foto de perfil también con cámara o con galería.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AC86FDD-4E3C-2E47-9835-4C74A9154CEC}"/>
              </a:ext>
            </a:extLst>
          </p:cNvPr>
          <p:cNvSpPr/>
          <p:nvPr/>
        </p:nvSpPr>
        <p:spPr>
          <a:xfrm>
            <a:off x="4644008" y="1384301"/>
            <a:ext cx="2088232" cy="13557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3797483-597E-E043-8876-BFEB98BC64C7}"/>
              </a:ext>
            </a:extLst>
          </p:cNvPr>
          <p:cNvSpPr/>
          <p:nvPr/>
        </p:nvSpPr>
        <p:spPr>
          <a:xfrm>
            <a:off x="4803048" y="3172693"/>
            <a:ext cx="1770152" cy="3351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000" dirty="0">
              <a:noFill/>
            </a:endParaRPr>
          </a:p>
        </p:txBody>
      </p:sp>
      <p:sp>
        <p:nvSpPr>
          <p:cNvPr id="3" name="Cara sonriente 2">
            <a:extLst>
              <a:ext uri="{FF2B5EF4-FFF2-40B4-BE49-F238E27FC236}">
                <a16:creationId xmlns:a16="http://schemas.microsoft.com/office/drawing/2014/main" id="{A417D910-B788-3D47-8001-E6C7C653EEFA}"/>
              </a:ext>
            </a:extLst>
          </p:cNvPr>
          <p:cNvSpPr/>
          <p:nvPr/>
        </p:nvSpPr>
        <p:spPr>
          <a:xfrm>
            <a:off x="5034096" y="1432590"/>
            <a:ext cx="1266096" cy="12461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4ADE905-B102-3549-819F-6A25D57D7DD8}"/>
              </a:ext>
            </a:extLst>
          </p:cNvPr>
          <p:cNvSpPr/>
          <p:nvPr/>
        </p:nvSpPr>
        <p:spPr>
          <a:xfrm>
            <a:off x="5898192" y="2065801"/>
            <a:ext cx="762040" cy="2421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800" b="1" dirty="0"/>
              <a:t>Galería</a:t>
            </a:r>
            <a:endParaRPr lang="es-CO" sz="400" dirty="0">
              <a:noFill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CA38F94-45DF-6A4F-ADEE-990FB9FD8FAD}"/>
              </a:ext>
            </a:extLst>
          </p:cNvPr>
          <p:cNvSpPr/>
          <p:nvPr/>
        </p:nvSpPr>
        <p:spPr>
          <a:xfrm>
            <a:off x="5898192" y="2425841"/>
            <a:ext cx="762040" cy="2421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800" b="1" dirty="0"/>
              <a:t>Cámara</a:t>
            </a:r>
            <a:endParaRPr lang="es-CO" sz="400" dirty="0">
              <a:noFill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66C6CFE-C19B-F748-8BA9-89DB68EE8BE6}"/>
              </a:ext>
            </a:extLst>
          </p:cNvPr>
          <p:cNvSpPr/>
          <p:nvPr/>
        </p:nvSpPr>
        <p:spPr>
          <a:xfrm>
            <a:off x="5328891" y="2742983"/>
            <a:ext cx="718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50" b="1" dirty="0">
                <a:solidFill>
                  <a:srgbClr val="F9FFFF"/>
                </a:solidFill>
              </a:rPr>
              <a:t>Nombre</a:t>
            </a:r>
          </a:p>
        </p:txBody>
      </p:sp>
      <p:sp>
        <p:nvSpPr>
          <p:cNvPr id="17" name="Cara sonriente 16">
            <a:extLst>
              <a:ext uri="{FF2B5EF4-FFF2-40B4-BE49-F238E27FC236}">
                <a16:creationId xmlns:a16="http://schemas.microsoft.com/office/drawing/2014/main" id="{9B6F00F5-F985-6548-9FB4-30E958773A86}"/>
              </a:ext>
            </a:extLst>
          </p:cNvPr>
          <p:cNvSpPr/>
          <p:nvPr/>
        </p:nvSpPr>
        <p:spPr>
          <a:xfrm>
            <a:off x="4859663" y="3244105"/>
            <a:ext cx="216394" cy="2129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C8FFCD2-93A8-CD48-93D8-DCF16E6ACA05}"/>
              </a:ext>
            </a:extLst>
          </p:cNvPr>
          <p:cNvSpPr/>
          <p:nvPr/>
        </p:nvSpPr>
        <p:spPr>
          <a:xfrm>
            <a:off x="5076057" y="3225445"/>
            <a:ext cx="8803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50" b="1" dirty="0">
                <a:solidFill>
                  <a:srgbClr val="F9FFFF"/>
                </a:solidFill>
              </a:rPr>
              <a:t>Contacto 1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D6BDC8B-2C31-104C-8232-9899927B1C88}"/>
              </a:ext>
            </a:extLst>
          </p:cNvPr>
          <p:cNvSpPr/>
          <p:nvPr/>
        </p:nvSpPr>
        <p:spPr>
          <a:xfrm>
            <a:off x="4803048" y="3567531"/>
            <a:ext cx="1770152" cy="3351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000" dirty="0">
              <a:noFill/>
            </a:endParaRPr>
          </a:p>
        </p:txBody>
      </p:sp>
      <p:sp>
        <p:nvSpPr>
          <p:cNvPr id="25" name="Cara sonriente 24">
            <a:extLst>
              <a:ext uri="{FF2B5EF4-FFF2-40B4-BE49-F238E27FC236}">
                <a16:creationId xmlns:a16="http://schemas.microsoft.com/office/drawing/2014/main" id="{9B1BA349-7A3D-E249-BC6C-94B2A628176F}"/>
              </a:ext>
            </a:extLst>
          </p:cNvPr>
          <p:cNvSpPr/>
          <p:nvPr/>
        </p:nvSpPr>
        <p:spPr>
          <a:xfrm>
            <a:off x="4859663" y="3638943"/>
            <a:ext cx="216394" cy="2129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27EAD71-927F-2945-9DF2-D9E55DD8605C}"/>
              </a:ext>
            </a:extLst>
          </p:cNvPr>
          <p:cNvSpPr/>
          <p:nvPr/>
        </p:nvSpPr>
        <p:spPr>
          <a:xfrm>
            <a:off x="5076057" y="3620283"/>
            <a:ext cx="8803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50" b="1" dirty="0">
                <a:solidFill>
                  <a:srgbClr val="F9FFFF"/>
                </a:solidFill>
              </a:rPr>
              <a:t>Contacto 2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C08BE85-5F6D-7442-9571-511CDFED2F9D}"/>
              </a:ext>
            </a:extLst>
          </p:cNvPr>
          <p:cNvSpPr/>
          <p:nvPr/>
        </p:nvSpPr>
        <p:spPr>
          <a:xfrm>
            <a:off x="4803048" y="3966302"/>
            <a:ext cx="1770152" cy="3351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000" dirty="0">
              <a:noFill/>
            </a:endParaRPr>
          </a:p>
        </p:txBody>
      </p:sp>
      <p:sp>
        <p:nvSpPr>
          <p:cNvPr id="28" name="Cara sonriente 27">
            <a:extLst>
              <a:ext uri="{FF2B5EF4-FFF2-40B4-BE49-F238E27FC236}">
                <a16:creationId xmlns:a16="http://schemas.microsoft.com/office/drawing/2014/main" id="{316A2590-FCE5-194F-8552-67292D131AB3}"/>
              </a:ext>
            </a:extLst>
          </p:cNvPr>
          <p:cNvSpPr/>
          <p:nvPr/>
        </p:nvSpPr>
        <p:spPr>
          <a:xfrm>
            <a:off x="4859663" y="4037714"/>
            <a:ext cx="216394" cy="2129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C5B3524-E3D2-8E4B-9466-417BE0423CB3}"/>
              </a:ext>
            </a:extLst>
          </p:cNvPr>
          <p:cNvSpPr/>
          <p:nvPr/>
        </p:nvSpPr>
        <p:spPr>
          <a:xfrm>
            <a:off x="5076057" y="4019054"/>
            <a:ext cx="8803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50" b="1" dirty="0">
                <a:solidFill>
                  <a:srgbClr val="F9FFFF"/>
                </a:solidFill>
              </a:rPr>
              <a:t>Contacto 3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F37F5F7-576C-6A44-91F0-816C4500A865}"/>
              </a:ext>
            </a:extLst>
          </p:cNvPr>
          <p:cNvSpPr/>
          <p:nvPr/>
        </p:nvSpPr>
        <p:spPr>
          <a:xfrm>
            <a:off x="4808144" y="4349069"/>
            <a:ext cx="1770152" cy="3351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000" dirty="0">
              <a:noFill/>
            </a:endParaRPr>
          </a:p>
        </p:txBody>
      </p:sp>
      <p:sp>
        <p:nvSpPr>
          <p:cNvPr id="31" name="Cara sonriente 30">
            <a:extLst>
              <a:ext uri="{FF2B5EF4-FFF2-40B4-BE49-F238E27FC236}">
                <a16:creationId xmlns:a16="http://schemas.microsoft.com/office/drawing/2014/main" id="{2D13691C-C651-6145-852C-1D9D259F6A70}"/>
              </a:ext>
            </a:extLst>
          </p:cNvPr>
          <p:cNvSpPr/>
          <p:nvPr/>
        </p:nvSpPr>
        <p:spPr>
          <a:xfrm>
            <a:off x="4864759" y="4420481"/>
            <a:ext cx="216394" cy="2129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01A3D1C-383E-4744-A474-6736678F3A00}"/>
              </a:ext>
            </a:extLst>
          </p:cNvPr>
          <p:cNvSpPr/>
          <p:nvPr/>
        </p:nvSpPr>
        <p:spPr>
          <a:xfrm>
            <a:off x="5081153" y="4401821"/>
            <a:ext cx="8803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50" b="1" dirty="0">
                <a:solidFill>
                  <a:srgbClr val="F9FFFF"/>
                </a:solidFill>
              </a:rPr>
              <a:t>Contacto 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F02F40E-F571-E646-AD68-7879BE448C27}"/>
              </a:ext>
            </a:extLst>
          </p:cNvPr>
          <p:cNvSpPr/>
          <p:nvPr/>
        </p:nvSpPr>
        <p:spPr>
          <a:xfrm>
            <a:off x="6290132" y="422180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BB08147-CD7A-DC4B-825C-19E653398AC2}"/>
              </a:ext>
            </a:extLst>
          </p:cNvPr>
          <p:cNvSpPr/>
          <p:nvPr/>
        </p:nvSpPr>
        <p:spPr>
          <a:xfrm>
            <a:off x="7164287" y="1384301"/>
            <a:ext cx="1797485" cy="22546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64A7935-C8DB-174A-B8DB-9EFB6E0C0AFB}"/>
              </a:ext>
            </a:extLst>
          </p:cNvPr>
          <p:cNvSpPr/>
          <p:nvPr/>
        </p:nvSpPr>
        <p:spPr>
          <a:xfrm>
            <a:off x="7321969" y="1481605"/>
            <a:ext cx="1482119" cy="2260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1000" i="1" dirty="0">
                <a:solidFill>
                  <a:schemeClr val="tx2">
                    <a:lumMod val="50000"/>
                  </a:schemeClr>
                </a:solidFill>
              </a:rPr>
              <a:t>Nombre</a:t>
            </a:r>
          </a:p>
        </p:txBody>
      </p:sp>
      <p:sp>
        <p:nvSpPr>
          <p:cNvPr id="35" name="Cara sonriente 34">
            <a:extLst>
              <a:ext uri="{FF2B5EF4-FFF2-40B4-BE49-F238E27FC236}">
                <a16:creationId xmlns:a16="http://schemas.microsoft.com/office/drawing/2014/main" id="{C4E3A749-2C93-D64E-85DA-994FCF8CD8E8}"/>
              </a:ext>
            </a:extLst>
          </p:cNvPr>
          <p:cNvSpPr/>
          <p:nvPr/>
        </p:nvSpPr>
        <p:spPr>
          <a:xfrm>
            <a:off x="7783459" y="1864547"/>
            <a:ext cx="559137" cy="5503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100B72DA-B7CA-D74E-A504-ED7B5E7E9FEF}"/>
              </a:ext>
            </a:extLst>
          </p:cNvPr>
          <p:cNvSpPr/>
          <p:nvPr/>
        </p:nvSpPr>
        <p:spPr>
          <a:xfrm>
            <a:off x="7503961" y="2571750"/>
            <a:ext cx="558995" cy="2421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800" b="1" dirty="0"/>
              <a:t>Galería</a:t>
            </a:r>
            <a:endParaRPr lang="es-CO" sz="400" dirty="0">
              <a:noFill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D242A53-ECA8-F442-AD8D-9F89C5D2A376}"/>
              </a:ext>
            </a:extLst>
          </p:cNvPr>
          <p:cNvSpPr/>
          <p:nvPr/>
        </p:nvSpPr>
        <p:spPr>
          <a:xfrm>
            <a:off x="8123061" y="2571750"/>
            <a:ext cx="559137" cy="2421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800" b="1" dirty="0"/>
              <a:t>Cámara</a:t>
            </a:r>
            <a:endParaRPr lang="es-CO" sz="400" dirty="0">
              <a:noFill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AA990E6-CEDC-1247-B611-4C96F783D3AC}"/>
              </a:ext>
            </a:extLst>
          </p:cNvPr>
          <p:cNvSpPr/>
          <p:nvPr/>
        </p:nvSpPr>
        <p:spPr>
          <a:xfrm>
            <a:off x="7613657" y="3265656"/>
            <a:ext cx="898597" cy="2421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800" b="1" dirty="0"/>
              <a:t>Crear usuario</a:t>
            </a:r>
            <a:endParaRPr lang="es-CO" sz="400" dirty="0">
              <a:noFill/>
            </a:endParaRPr>
          </a:p>
        </p:txBody>
      </p:sp>
      <p:cxnSp>
        <p:nvCxnSpPr>
          <p:cNvPr id="7" name="Conector angular 6">
            <a:extLst>
              <a:ext uri="{FF2B5EF4-FFF2-40B4-BE49-F238E27FC236}">
                <a16:creationId xmlns:a16="http://schemas.microsoft.com/office/drawing/2014/main" id="{D7DB8EA2-7739-D94F-BE53-8F1E3EEA3938}"/>
              </a:ext>
            </a:extLst>
          </p:cNvPr>
          <p:cNvCxnSpPr>
            <a:stCxn id="6" idx="0"/>
            <a:endCxn id="33" idx="1"/>
          </p:cNvCxnSpPr>
          <p:nvPr/>
        </p:nvCxnSpPr>
        <p:spPr>
          <a:xfrm rot="5400000" flipH="1" flipV="1">
            <a:off x="5962130" y="3019645"/>
            <a:ext cx="1710179" cy="694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>
            <a:extLst>
              <a:ext uri="{FF2B5EF4-FFF2-40B4-BE49-F238E27FC236}">
                <a16:creationId xmlns:a16="http://schemas.microsoft.com/office/drawing/2014/main" id="{F822CE5C-DFE4-4B40-9A7E-3BC6E4487C30}"/>
              </a:ext>
            </a:extLst>
          </p:cNvPr>
          <p:cNvCxnSpPr>
            <a:cxnSpLocks/>
            <a:stCxn id="39" idx="2"/>
          </p:cNvCxnSpPr>
          <p:nvPr/>
        </p:nvCxnSpPr>
        <p:spPr>
          <a:xfrm rot="5400000">
            <a:off x="7234226" y="3023191"/>
            <a:ext cx="344066" cy="1313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8159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7423</TotalTime>
  <Words>105</Words>
  <Application>Microsoft Macintosh PowerPoint</Application>
  <PresentationFormat>Presentación en pantalla (16:9)</PresentationFormat>
  <Paragraphs>30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Retrospección</vt:lpstr>
      <vt:lpstr>Aplicaciones Móviles</vt:lpstr>
      <vt:lpstr>Ejercicio de Cámara y galería</vt:lpstr>
      <vt:lpstr>Ejercicio de Cámara y galería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135</cp:revision>
  <dcterms:modified xsi:type="dcterms:W3CDTF">2022-03-24T22:51:46Z</dcterms:modified>
</cp:coreProperties>
</file>