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92" r:id="rId3"/>
    <p:sldId id="295" r:id="rId4"/>
    <p:sldId id="291" r:id="rId5"/>
    <p:sldId id="294" r:id="rId6"/>
    <p:sldId id="29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48"/>
  </p:normalViewPr>
  <p:slideViewPr>
    <p:cSldViewPr>
      <p:cViewPr>
        <p:scale>
          <a:sx n="151" d="100"/>
          <a:sy n="151" d="100"/>
        </p:scale>
        <p:origin x="352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RecyclerView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4248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Cree una aplicación compuesta por 3 actividades que le permita hacer un generador de publicaciones.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Cada </a:t>
            </a:r>
            <a:r>
              <a:rPr lang="es-CO" dirty="0" err="1">
                <a:solidFill>
                  <a:schemeClr val="tx1"/>
                </a:solidFill>
              </a:rPr>
              <a:t>Activity</a:t>
            </a:r>
            <a:r>
              <a:rPr lang="es-CO" dirty="0">
                <a:solidFill>
                  <a:schemeClr val="tx1"/>
                </a:solidFill>
              </a:rPr>
              <a:t> representa un </a:t>
            </a:r>
            <a:r>
              <a:rPr lang="es-CO" dirty="0" err="1">
                <a:solidFill>
                  <a:schemeClr val="tx1"/>
                </a:solidFill>
              </a:rPr>
              <a:t>item</a:t>
            </a:r>
            <a:r>
              <a:rPr lang="es-CO" dirty="0">
                <a:solidFill>
                  <a:schemeClr val="tx1"/>
                </a:solidFill>
              </a:rPr>
              <a:t> diferente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El botón únicamente genera la publicación con información </a:t>
            </a:r>
            <a:r>
              <a:rPr lang="es-CO" i="1" dirty="0" err="1">
                <a:solidFill>
                  <a:schemeClr val="tx1"/>
                </a:solidFill>
              </a:rPr>
              <a:t>hard-coded</a:t>
            </a:r>
            <a:r>
              <a:rPr lang="es-CO" i="1" dirty="0">
                <a:solidFill>
                  <a:schemeClr val="tx1"/>
                </a:solidFill>
              </a:rPr>
              <a:t>.</a:t>
            </a:r>
          </a:p>
          <a:p>
            <a:endParaRPr lang="es-CO" i="1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Tenga en cuenta que las listas deben tener: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 err="1">
                <a:solidFill>
                  <a:schemeClr val="tx1"/>
                </a:solidFill>
              </a:rPr>
              <a:t>ViewHolder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Modelo</a:t>
            </a:r>
          </a:p>
          <a:p>
            <a:r>
              <a:rPr lang="es-CO" dirty="0" err="1">
                <a:solidFill>
                  <a:schemeClr val="tx1"/>
                </a:solidFill>
              </a:rPr>
              <a:t>Adapter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>
                <a:solidFill>
                  <a:schemeClr val="tx1"/>
                </a:solidFill>
              </a:rPr>
              <a:t>Layout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8C3F23E-E1D6-344F-B719-F4FE3D82CEEA}"/>
              </a:ext>
            </a:extLst>
          </p:cNvPr>
          <p:cNvSpPr/>
          <p:nvPr/>
        </p:nvSpPr>
        <p:spPr>
          <a:xfrm>
            <a:off x="6272739" y="144703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AC9392-9C1A-1E4C-81E7-4C34B6F6E259}"/>
              </a:ext>
            </a:extLst>
          </p:cNvPr>
          <p:cNvSpPr/>
          <p:nvPr/>
        </p:nvSpPr>
        <p:spPr>
          <a:xfrm>
            <a:off x="6344747" y="1519046"/>
            <a:ext cx="1944216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RecyclerView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48A90A0-D0FD-2A4F-B262-467643BA6D43}"/>
              </a:ext>
            </a:extLst>
          </p:cNvPr>
          <p:cNvSpPr/>
          <p:nvPr/>
        </p:nvSpPr>
        <p:spPr>
          <a:xfrm>
            <a:off x="7928923" y="4232241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02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RecyclerView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A continuación encontrará 3 diseños de </a:t>
            </a:r>
            <a:r>
              <a:rPr lang="es-CO" dirty="0" err="1">
                <a:solidFill>
                  <a:schemeClr val="tx1"/>
                </a:solidFill>
              </a:rPr>
              <a:t>item</a:t>
            </a:r>
            <a:r>
              <a:rPr lang="es-CO" dirty="0">
                <a:solidFill>
                  <a:schemeClr val="tx1"/>
                </a:solidFill>
              </a:rPr>
              <a:t> diferentes y su tarea es generar las 3 listas en 3 </a:t>
            </a:r>
            <a:r>
              <a:rPr lang="es-CO" dirty="0" err="1">
                <a:solidFill>
                  <a:schemeClr val="tx1"/>
                </a:solidFill>
              </a:rPr>
              <a:t>activity</a:t>
            </a:r>
            <a:r>
              <a:rPr lang="es-CO">
                <a:solidFill>
                  <a:schemeClr val="tx1"/>
                </a:solidFill>
              </a:rPr>
              <a:t> diferentes.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8C3F23E-E1D6-344F-B719-F4FE3D82CEEA}"/>
              </a:ext>
            </a:extLst>
          </p:cNvPr>
          <p:cNvSpPr/>
          <p:nvPr/>
        </p:nvSpPr>
        <p:spPr>
          <a:xfrm>
            <a:off x="6272739" y="144703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AC9392-9C1A-1E4C-81E7-4C34B6F6E259}"/>
              </a:ext>
            </a:extLst>
          </p:cNvPr>
          <p:cNvSpPr/>
          <p:nvPr/>
        </p:nvSpPr>
        <p:spPr>
          <a:xfrm>
            <a:off x="6344747" y="1519046"/>
            <a:ext cx="1944216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RecyclerView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48A90A0-D0FD-2A4F-B262-467643BA6D43}"/>
              </a:ext>
            </a:extLst>
          </p:cNvPr>
          <p:cNvSpPr/>
          <p:nvPr/>
        </p:nvSpPr>
        <p:spPr>
          <a:xfrm>
            <a:off x="7928923" y="4232241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231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redes sociales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A2E1ED11-A33B-0C45-BAA4-0FC224E4EB1B}"/>
              </a:ext>
            </a:extLst>
          </p:cNvPr>
          <p:cNvSpPr/>
          <p:nvPr/>
        </p:nvSpPr>
        <p:spPr>
          <a:xfrm>
            <a:off x="1547664" y="1600956"/>
            <a:ext cx="1944216" cy="1944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84304A5-B52D-CD43-99D0-7A01B0FBF1D6}"/>
              </a:ext>
            </a:extLst>
          </p:cNvPr>
          <p:cNvSpPr/>
          <p:nvPr/>
        </p:nvSpPr>
        <p:spPr>
          <a:xfrm>
            <a:off x="1628933" y="1686351"/>
            <a:ext cx="409018" cy="409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orazón 15">
            <a:extLst>
              <a:ext uri="{FF2B5EF4-FFF2-40B4-BE49-F238E27FC236}">
                <a16:creationId xmlns:a16="http://schemas.microsoft.com/office/drawing/2014/main" id="{D4A4F228-C7BB-4D43-A7EF-C2389CE0E0E7}"/>
              </a:ext>
            </a:extLst>
          </p:cNvPr>
          <p:cNvSpPr/>
          <p:nvPr/>
        </p:nvSpPr>
        <p:spPr>
          <a:xfrm>
            <a:off x="1639624" y="3319995"/>
            <a:ext cx="158649" cy="15864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42EC930-374A-ED43-B2F1-AE005F89A2A9}"/>
              </a:ext>
            </a:extLst>
          </p:cNvPr>
          <p:cNvSpPr/>
          <p:nvPr/>
        </p:nvSpPr>
        <p:spPr>
          <a:xfrm>
            <a:off x="1783640" y="3299291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A 17 personas les gusta esto</a:t>
            </a:r>
            <a:endParaRPr lang="es-CO" sz="7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E9EB26D-3179-9143-A495-E19811D847B8}"/>
              </a:ext>
            </a:extLst>
          </p:cNvPr>
          <p:cNvSpPr/>
          <p:nvPr/>
        </p:nvSpPr>
        <p:spPr>
          <a:xfrm>
            <a:off x="2013994" y="1767749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</a:rPr>
              <a:t>Andrés Andrade</a:t>
            </a:r>
            <a:endParaRPr lang="es-CO" sz="1000" b="1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B95031C-033E-8940-A493-6C7025DEF4EC}"/>
              </a:ext>
            </a:extLst>
          </p:cNvPr>
          <p:cNvSpPr/>
          <p:nvPr/>
        </p:nvSpPr>
        <p:spPr>
          <a:xfrm>
            <a:off x="1554521" y="2246567"/>
            <a:ext cx="1899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 err="1">
                <a:solidFill>
                  <a:schemeClr val="tx1"/>
                </a:solidFill>
              </a:rPr>
              <a:t>Lorem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ipsum</a:t>
            </a:r>
            <a:r>
              <a:rPr lang="es-CO" sz="800" dirty="0">
                <a:solidFill>
                  <a:schemeClr val="tx1"/>
                </a:solidFill>
              </a:rPr>
              <a:t> dolor </a:t>
            </a:r>
            <a:r>
              <a:rPr lang="es-CO" sz="800" dirty="0" err="1">
                <a:solidFill>
                  <a:schemeClr val="tx1"/>
                </a:solidFill>
              </a:rPr>
              <a:t>sit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amet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consectetur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adipiscing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elit</a:t>
            </a:r>
            <a:r>
              <a:rPr lang="es-CO" sz="800" dirty="0">
                <a:solidFill>
                  <a:schemeClr val="tx1"/>
                </a:solidFill>
              </a:rPr>
              <a:t>, sed do </a:t>
            </a:r>
            <a:r>
              <a:rPr lang="es-CO" sz="800" dirty="0" err="1">
                <a:solidFill>
                  <a:schemeClr val="tx1"/>
                </a:solidFill>
              </a:rPr>
              <a:t>eiusmod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tempor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incididunt</a:t>
            </a:r>
            <a:r>
              <a:rPr lang="es-CO" sz="800" dirty="0">
                <a:solidFill>
                  <a:schemeClr val="tx1"/>
                </a:solidFill>
              </a:rPr>
              <a:t> ut labore et </a:t>
            </a:r>
            <a:r>
              <a:rPr lang="es-CO" sz="800" dirty="0" err="1">
                <a:solidFill>
                  <a:schemeClr val="tx1"/>
                </a:solidFill>
              </a:rPr>
              <a:t>dolore</a:t>
            </a:r>
            <a:r>
              <a:rPr lang="es-CO" sz="800" dirty="0">
                <a:solidFill>
                  <a:schemeClr val="tx1"/>
                </a:solidFill>
              </a:rPr>
              <a:t> magna </a:t>
            </a:r>
            <a:r>
              <a:rPr lang="es-CO" sz="800" dirty="0" err="1">
                <a:solidFill>
                  <a:schemeClr val="tx1"/>
                </a:solidFill>
              </a:rPr>
              <a:t>aliqua</a:t>
            </a:r>
            <a:r>
              <a:rPr lang="es-CO" sz="800" dirty="0">
                <a:solidFill>
                  <a:schemeClr val="tx1"/>
                </a:solidFill>
              </a:rPr>
              <a:t>. Ut </a:t>
            </a:r>
            <a:r>
              <a:rPr lang="es-CO" sz="800" dirty="0" err="1">
                <a:solidFill>
                  <a:schemeClr val="tx1"/>
                </a:solidFill>
              </a:rPr>
              <a:t>enim</a:t>
            </a:r>
            <a:r>
              <a:rPr lang="es-CO" sz="800" dirty="0">
                <a:solidFill>
                  <a:schemeClr val="tx1"/>
                </a:solidFill>
              </a:rPr>
              <a:t> ad </a:t>
            </a:r>
            <a:r>
              <a:rPr lang="es-CO" sz="800" dirty="0" err="1">
                <a:solidFill>
                  <a:schemeClr val="tx1"/>
                </a:solidFill>
              </a:rPr>
              <a:t>minim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veniam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quis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nostrud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exercitation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ullamco</a:t>
            </a:r>
            <a:endParaRPr lang="es-CO" sz="700" dirty="0">
              <a:solidFill>
                <a:schemeClr val="tx1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D1127E0-3BFB-5E4E-9C15-B53225590B4F}"/>
              </a:ext>
            </a:extLst>
          </p:cNvPr>
          <p:cNvSpPr/>
          <p:nvPr/>
        </p:nvSpPr>
        <p:spPr>
          <a:xfrm>
            <a:off x="1568939" y="3053411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24 de Octubre de 2021</a:t>
            </a:r>
            <a:endParaRPr lang="es-CO" sz="7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A917-2C14-3D2E-27B8-56EF84547AAB}"/>
              </a:ext>
            </a:extLst>
          </p:cNvPr>
          <p:cNvSpPr txBox="1"/>
          <p:nvPr/>
        </p:nvSpPr>
        <p:spPr>
          <a:xfrm>
            <a:off x="1327016" y="3839992"/>
            <a:ext cx="233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Publicación en comentarios</a:t>
            </a:r>
          </a:p>
        </p:txBody>
      </p:sp>
      <p:sp>
        <p:nvSpPr>
          <p:cNvPr id="6" name="Rectángulo 40">
            <a:extLst>
              <a:ext uri="{FF2B5EF4-FFF2-40B4-BE49-F238E27FC236}">
                <a16:creationId xmlns:a16="http://schemas.microsoft.com/office/drawing/2014/main" id="{03B74A10-5F7B-2F9D-1EBE-0F8135EAEC5A}"/>
              </a:ext>
            </a:extLst>
          </p:cNvPr>
          <p:cNvSpPr/>
          <p:nvPr/>
        </p:nvSpPr>
        <p:spPr>
          <a:xfrm>
            <a:off x="5292080" y="1599642"/>
            <a:ext cx="1944216" cy="1944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FotoID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Descripción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Fecha</a:t>
            </a: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NumLikes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40">
            <a:extLst>
              <a:ext uri="{FF2B5EF4-FFF2-40B4-BE49-F238E27FC236}">
                <a16:creationId xmlns:a16="http://schemas.microsoft.com/office/drawing/2014/main" id="{E096E912-1BEF-AC68-B3D7-773F33E2B79D}"/>
              </a:ext>
            </a:extLst>
          </p:cNvPr>
          <p:cNvSpPr/>
          <p:nvPr/>
        </p:nvSpPr>
        <p:spPr>
          <a:xfrm>
            <a:off x="5287771" y="1593761"/>
            <a:ext cx="1944216" cy="420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Publicación</a:t>
            </a: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redes sociales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A2E1ED11-A33B-0C45-BAA4-0FC224E4EB1B}"/>
              </a:ext>
            </a:extLst>
          </p:cNvPr>
          <p:cNvSpPr/>
          <p:nvPr/>
        </p:nvSpPr>
        <p:spPr>
          <a:xfrm>
            <a:off x="1547664" y="1447038"/>
            <a:ext cx="1944216" cy="20981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84304A5-B52D-CD43-99D0-7A01B0FBF1D6}"/>
              </a:ext>
            </a:extLst>
          </p:cNvPr>
          <p:cNvSpPr/>
          <p:nvPr/>
        </p:nvSpPr>
        <p:spPr>
          <a:xfrm>
            <a:off x="1619672" y="3048656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B95031C-033E-8940-A493-6C7025DEF4EC}"/>
              </a:ext>
            </a:extLst>
          </p:cNvPr>
          <p:cNvSpPr/>
          <p:nvPr/>
        </p:nvSpPr>
        <p:spPr>
          <a:xfrm>
            <a:off x="1868401" y="3009298"/>
            <a:ext cx="1623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Dimitri se entera de que han cambiado la fecha del examen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A917-2C14-3D2E-27B8-56EF84547AAB}"/>
              </a:ext>
            </a:extLst>
          </p:cNvPr>
          <p:cNvSpPr txBox="1"/>
          <p:nvPr/>
        </p:nvSpPr>
        <p:spPr>
          <a:xfrm>
            <a:off x="1327016" y="3839992"/>
            <a:ext cx="233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Publicación en Youtube</a:t>
            </a:r>
          </a:p>
        </p:txBody>
      </p:sp>
      <p:sp>
        <p:nvSpPr>
          <p:cNvPr id="6" name="Rectángulo 40">
            <a:extLst>
              <a:ext uri="{FF2B5EF4-FFF2-40B4-BE49-F238E27FC236}">
                <a16:creationId xmlns:a16="http://schemas.microsoft.com/office/drawing/2014/main" id="{03B74A10-5F7B-2F9D-1EBE-0F8135EAEC5A}"/>
              </a:ext>
            </a:extLst>
          </p:cNvPr>
          <p:cNvSpPr/>
          <p:nvPr/>
        </p:nvSpPr>
        <p:spPr>
          <a:xfrm>
            <a:off x="5292080" y="1599642"/>
            <a:ext cx="1944216" cy="1944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FotoID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Vistas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Fecha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Duración</a:t>
            </a:r>
          </a:p>
        </p:txBody>
      </p:sp>
      <p:sp>
        <p:nvSpPr>
          <p:cNvPr id="8" name="Rectángulo 40">
            <a:extLst>
              <a:ext uri="{FF2B5EF4-FFF2-40B4-BE49-F238E27FC236}">
                <a16:creationId xmlns:a16="http://schemas.microsoft.com/office/drawing/2014/main" id="{E096E912-1BEF-AC68-B3D7-773F33E2B79D}"/>
              </a:ext>
            </a:extLst>
          </p:cNvPr>
          <p:cNvSpPr/>
          <p:nvPr/>
        </p:nvSpPr>
        <p:spPr>
          <a:xfrm>
            <a:off x="5287771" y="1593761"/>
            <a:ext cx="1944216" cy="420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Publicación</a:t>
            </a:r>
          </a:p>
        </p:txBody>
      </p:sp>
      <p:sp>
        <p:nvSpPr>
          <p:cNvPr id="3" name="Rectángulo 40">
            <a:extLst>
              <a:ext uri="{FF2B5EF4-FFF2-40B4-BE49-F238E27FC236}">
                <a16:creationId xmlns:a16="http://schemas.microsoft.com/office/drawing/2014/main" id="{272368F1-FDD0-8496-42C7-CB7A9772496B}"/>
              </a:ext>
            </a:extLst>
          </p:cNvPr>
          <p:cNvSpPr/>
          <p:nvPr/>
        </p:nvSpPr>
        <p:spPr>
          <a:xfrm>
            <a:off x="1554521" y="1447038"/>
            <a:ext cx="1944216" cy="1562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A0D97-C568-EBD6-52AC-4F4027248B82}"/>
              </a:ext>
            </a:extLst>
          </p:cNvPr>
          <p:cNvSpPr txBox="1"/>
          <p:nvPr/>
        </p:nvSpPr>
        <p:spPr>
          <a:xfrm>
            <a:off x="1853613" y="3291146"/>
            <a:ext cx="50218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" dirty="0" err="1">
                <a:solidFill>
                  <a:schemeClr val="tx1"/>
                </a:solidFill>
              </a:rPr>
              <a:t>Auronplay</a:t>
            </a:r>
            <a:endParaRPr lang="en-CO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AD8E1-494B-1C76-DDB8-9F691A656C09}"/>
              </a:ext>
            </a:extLst>
          </p:cNvPr>
          <p:cNvSpPr txBox="1"/>
          <p:nvPr/>
        </p:nvSpPr>
        <p:spPr>
          <a:xfrm>
            <a:off x="2208484" y="3299269"/>
            <a:ext cx="50218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" dirty="0">
                <a:solidFill>
                  <a:schemeClr val="tx1"/>
                </a:solidFill>
              </a:rPr>
              <a:t>1M vistas</a:t>
            </a:r>
            <a:endParaRPr lang="en-CO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34C3A-B783-2833-219C-D7A0ABC3F9A7}"/>
              </a:ext>
            </a:extLst>
          </p:cNvPr>
          <p:cNvSpPr txBox="1"/>
          <p:nvPr/>
        </p:nvSpPr>
        <p:spPr>
          <a:xfrm>
            <a:off x="2613379" y="3298133"/>
            <a:ext cx="53818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" dirty="0">
                <a:solidFill>
                  <a:schemeClr val="tx1"/>
                </a:solidFill>
              </a:rPr>
              <a:t>Hace 9 años</a:t>
            </a:r>
            <a:endParaRPr lang="en-CO" sz="105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E98DFD-7E07-19B6-49C5-E8227EA91CFA}"/>
              </a:ext>
            </a:extLst>
          </p:cNvPr>
          <p:cNvSpPr/>
          <p:nvPr/>
        </p:nvSpPr>
        <p:spPr>
          <a:xfrm>
            <a:off x="2283790" y="3375915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A1A292-19F1-DA53-37B2-1105FECADBF9}"/>
              </a:ext>
            </a:extLst>
          </p:cNvPr>
          <p:cNvSpPr/>
          <p:nvPr/>
        </p:nvSpPr>
        <p:spPr>
          <a:xfrm>
            <a:off x="2632068" y="3366652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34B706-1B30-8FC4-8530-013017DEB64F}"/>
              </a:ext>
            </a:extLst>
          </p:cNvPr>
          <p:cNvSpPr/>
          <p:nvPr/>
        </p:nvSpPr>
        <p:spPr>
          <a:xfrm>
            <a:off x="3059832" y="2787774"/>
            <a:ext cx="28803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400" dirty="0">
                <a:solidFill>
                  <a:schemeClr val="tx1"/>
                </a:solidFill>
              </a:rPr>
              <a:t>0:16</a:t>
            </a:r>
          </a:p>
        </p:txBody>
      </p:sp>
    </p:spTree>
    <p:extLst>
      <p:ext uri="{BB962C8B-B14F-4D97-AF65-F5344CB8AC3E}">
        <p14:creationId xmlns:p14="http://schemas.microsoft.com/office/powerpoint/2010/main" val="59552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redes sociales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A2E1ED11-A33B-0C45-BAA4-0FC224E4EB1B}"/>
              </a:ext>
            </a:extLst>
          </p:cNvPr>
          <p:cNvSpPr/>
          <p:nvPr/>
        </p:nvSpPr>
        <p:spPr>
          <a:xfrm>
            <a:off x="1547664" y="1345819"/>
            <a:ext cx="1944216" cy="33861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84304A5-B52D-CD43-99D0-7A01B0FBF1D6}"/>
              </a:ext>
            </a:extLst>
          </p:cNvPr>
          <p:cNvSpPr/>
          <p:nvPr/>
        </p:nvSpPr>
        <p:spPr>
          <a:xfrm>
            <a:off x="1628933" y="1444555"/>
            <a:ext cx="306317" cy="30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orazón 15">
            <a:extLst>
              <a:ext uri="{FF2B5EF4-FFF2-40B4-BE49-F238E27FC236}">
                <a16:creationId xmlns:a16="http://schemas.microsoft.com/office/drawing/2014/main" id="{D4A4F228-C7BB-4D43-A7EF-C2389CE0E0E7}"/>
              </a:ext>
            </a:extLst>
          </p:cNvPr>
          <p:cNvSpPr/>
          <p:nvPr/>
        </p:nvSpPr>
        <p:spPr>
          <a:xfrm>
            <a:off x="1628933" y="3505423"/>
            <a:ext cx="158649" cy="14469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42EC930-374A-ED43-B2F1-AE005F89A2A9}"/>
              </a:ext>
            </a:extLst>
          </p:cNvPr>
          <p:cNvSpPr/>
          <p:nvPr/>
        </p:nvSpPr>
        <p:spPr>
          <a:xfrm>
            <a:off x="1543355" y="3696997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127 Me gusta</a:t>
            </a:r>
            <a:endParaRPr lang="es-CO" sz="7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E9EB26D-3179-9143-A495-E19811D847B8}"/>
              </a:ext>
            </a:extLst>
          </p:cNvPr>
          <p:cNvSpPr/>
          <p:nvPr/>
        </p:nvSpPr>
        <p:spPr>
          <a:xfrm>
            <a:off x="1907704" y="1402939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</a:rPr>
              <a:t>Andrés Andrade</a:t>
            </a:r>
            <a:endParaRPr lang="es-CO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A917-2C14-3D2E-27B8-56EF84547AAB}"/>
              </a:ext>
            </a:extLst>
          </p:cNvPr>
          <p:cNvSpPr txBox="1"/>
          <p:nvPr/>
        </p:nvSpPr>
        <p:spPr>
          <a:xfrm>
            <a:off x="1311811" y="4775285"/>
            <a:ext cx="233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Publicación en Instragram</a:t>
            </a:r>
          </a:p>
        </p:txBody>
      </p:sp>
      <p:sp>
        <p:nvSpPr>
          <p:cNvPr id="6" name="Rectángulo 40">
            <a:extLst>
              <a:ext uri="{FF2B5EF4-FFF2-40B4-BE49-F238E27FC236}">
                <a16:creationId xmlns:a16="http://schemas.microsoft.com/office/drawing/2014/main" id="{03B74A10-5F7B-2F9D-1EBE-0F8135EAEC5A}"/>
              </a:ext>
            </a:extLst>
          </p:cNvPr>
          <p:cNvSpPr/>
          <p:nvPr/>
        </p:nvSpPr>
        <p:spPr>
          <a:xfrm>
            <a:off x="5292080" y="1599642"/>
            <a:ext cx="1944216" cy="2297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FotoUsuarioID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Autor</a:t>
            </a: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FotoPublicacionID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NumLikes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AutorComentario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ComentarioDestacado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Fecha</a:t>
            </a: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MiFotoID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40">
            <a:extLst>
              <a:ext uri="{FF2B5EF4-FFF2-40B4-BE49-F238E27FC236}">
                <a16:creationId xmlns:a16="http://schemas.microsoft.com/office/drawing/2014/main" id="{E096E912-1BEF-AC68-B3D7-773F33E2B79D}"/>
              </a:ext>
            </a:extLst>
          </p:cNvPr>
          <p:cNvSpPr/>
          <p:nvPr/>
        </p:nvSpPr>
        <p:spPr>
          <a:xfrm>
            <a:off x="5287771" y="1593761"/>
            <a:ext cx="1944216" cy="420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Publicación</a:t>
            </a:r>
          </a:p>
        </p:txBody>
      </p:sp>
      <p:sp>
        <p:nvSpPr>
          <p:cNvPr id="3" name="Rectángulo 45">
            <a:extLst>
              <a:ext uri="{FF2B5EF4-FFF2-40B4-BE49-F238E27FC236}">
                <a16:creationId xmlns:a16="http://schemas.microsoft.com/office/drawing/2014/main" id="{77390310-4F2E-C616-C491-5056A56218E2}"/>
              </a:ext>
            </a:extLst>
          </p:cNvPr>
          <p:cNvSpPr/>
          <p:nvPr/>
        </p:nvSpPr>
        <p:spPr>
          <a:xfrm>
            <a:off x="1933499" y="1593201"/>
            <a:ext cx="13444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Cali, Colombia</a:t>
            </a:r>
            <a:endParaRPr lang="es-CO" sz="600" dirty="0"/>
          </a:p>
        </p:txBody>
      </p:sp>
      <p:sp>
        <p:nvSpPr>
          <p:cNvPr id="5" name="Rectángulo 40">
            <a:extLst>
              <a:ext uri="{FF2B5EF4-FFF2-40B4-BE49-F238E27FC236}">
                <a16:creationId xmlns:a16="http://schemas.microsoft.com/office/drawing/2014/main" id="{FED9322B-9865-704A-D746-3CA8426E732C}"/>
              </a:ext>
            </a:extLst>
          </p:cNvPr>
          <p:cNvSpPr/>
          <p:nvPr/>
        </p:nvSpPr>
        <p:spPr>
          <a:xfrm>
            <a:off x="1543355" y="1821163"/>
            <a:ext cx="1944216" cy="1621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orazón 15">
            <a:extLst>
              <a:ext uri="{FF2B5EF4-FFF2-40B4-BE49-F238E27FC236}">
                <a16:creationId xmlns:a16="http://schemas.microsoft.com/office/drawing/2014/main" id="{31F63320-D902-6A3B-97CD-C4F12633FBBB}"/>
              </a:ext>
            </a:extLst>
          </p:cNvPr>
          <p:cNvSpPr/>
          <p:nvPr/>
        </p:nvSpPr>
        <p:spPr>
          <a:xfrm>
            <a:off x="1907704" y="3505423"/>
            <a:ext cx="158649" cy="14469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orazón 15">
            <a:extLst>
              <a:ext uri="{FF2B5EF4-FFF2-40B4-BE49-F238E27FC236}">
                <a16:creationId xmlns:a16="http://schemas.microsoft.com/office/drawing/2014/main" id="{EDFD9964-DC91-7C3A-FD84-60E0602B6CE3}"/>
              </a:ext>
            </a:extLst>
          </p:cNvPr>
          <p:cNvSpPr/>
          <p:nvPr/>
        </p:nvSpPr>
        <p:spPr>
          <a:xfrm>
            <a:off x="2186475" y="3505423"/>
            <a:ext cx="158649" cy="14469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23">
            <a:extLst>
              <a:ext uri="{FF2B5EF4-FFF2-40B4-BE49-F238E27FC236}">
                <a16:creationId xmlns:a16="http://schemas.microsoft.com/office/drawing/2014/main" id="{26CD10F4-3C02-625D-C9C6-3478447D9382}"/>
              </a:ext>
            </a:extLst>
          </p:cNvPr>
          <p:cNvSpPr/>
          <p:nvPr/>
        </p:nvSpPr>
        <p:spPr>
          <a:xfrm>
            <a:off x="1543354" y="3861539"/>
            <a:ext cx="18765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 err="1">
                <a:solidFill>
                  <a:schemeClr val="tx1"/>
                </a:solidFill>
              </a:rPr>
              <a:t>falcao</a:t>
            </a:r>
            <a:r>
              <a:rPr lang="es-CO" sz="700" dirty="0">
                <a:solidFill>
                  <a:schemeClr val="tx1"/>
                </a:solidFill>
              </a:rPr>
              <a:t> Qué bien que estás manejando el tema de </a:t>
            </a:r>
            <a:r>
              <a:rPr lang="es-CO" sz="700" dirty="0" err="1">
                <a:solidFill>
                  <a:schemeClr val="tx1"/>
                </a:solidFill>
              </a:rPr>
              <a:t>RecyclerView</a:t>
            </a:r>
            <a:r>
              <a:rPr lang="es-CO" sz="700" dirty="0">
                <a:solidFill>
                  <a:schemeClr val="tx1"/>
                </a:solidFill>
              </a:rPr>
              <a:t>, sigue así, crack!</a:t>
            </a:r>
            <a:endParaRPr lang="es-CO" sz="700" dirty="0"/>
          </a:p>
        </p:txBody>
      </p:sp>
      <p:sp>
        <p:nvSpPr>
          <p:cNvPr id="14" name="Corazón 15">
            <a:extLst>
              <a:ext uri="{FF2B5EF4-FFF2-40B4-BE49-F238E27FC236}">
                <a16:creationId xmlns:a16="http://schemas.microsoft.com/office/drawing/2014/main" id="{FC844E5F-C59A-2FF3-33B2-7F40B604F4E0}"/>
              </a:ext>
            </a:extLst>
          </p:cNvPr>
          <p:cNvSpPr/>
          <p:nvPr/>
        </p:nvSpPr>
        <p:spPr>
          <a:xfrm>
            <a:off x="3262129" y="3502551"/>
            <a:ext cx="158649" cy="14469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44">
            <a:extLst>
              <a:ext uri="{FF2B5EF4-FFF2-40B4-BE49-F238E27FC236}">
                <a16:creationId xmlns:a16="http://schemas.microsoft.com/office/drawing/2014/main" id="{06DBB302-2C7D-E59B-9F81-2858AB9316AA}"/>
              </a:ext>
            </a:extLst>
          </p:cNvPr>
          <p:cNvSpPr/>
          <p:nvPr/>
        </p:nvSpPr>
        <p:spPr>
          <a:xfrm>
            <a:off x="1652566" y="4266592"/>
            <a:ext cx="188955" cy="188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D4299-60D2-A4AD-20DC-D8CBA5173E4B}"/>
              </a:ext>
            </a:extLst>
          </p:cNvPr>
          <p:cNvSpPr txBox="1"/>
          <p:nvPr/>
        </p:nvSpPr>
        <p:spPr>
          <a:xfrm>
            <a:off x="1841521" y="4257505"/>
            <a:ext cx="13627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dirty="0">
                <a:solidFill>
                  <a:schemeClr val="tx1">
                    <a:lumMod val="65000"/>
                  </a:schemeClr>
                </a:solidFill>
              </a:rPr>
              <a:t>Agrega un comentario</a:t>
            </a:r>
            <a:endParaRPr lang="en-CO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C0378E-BC31-23FF-648D-51A067E27432}"/>
              </a:ext>
            </a:extLst>
          </p:cNvPr>
          <p:cNvSpPr txBox="1"/>
          <p:nvPr/>
        </p:nvSpPr>
        <p:spPr>
          <a:xfrm>
            <a:off x="1571749" y="4519824"/>
            <a:ext cx="18481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16 de Agosto</a:t>
            </a:r>
            <a:endParaRPr lang="en-CO" sz="1200" dirty="0"/>
          </a:p>
        </p:txBody>
      </p:sp>
    </p:spTree>
    <p:extLst>
      <p:ext uri="{BB962C8B-B14F-4D97-AF65-F5344CB8AC3E}">
        <p14:creationId xmlns:p14="http://schemas.microsoft.com/office/powerpoint/2010/main" val="18717449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7313</TotalTime>
  <Words>227</Words>
  <Application>Microsoft Macintosh PowerPoint</Application>
  <PresentationFormat>On-screen Show (16:9)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Aplicaciones Móviles</vt:lpstr>
      <vt:lpstr>Ejercicio de RecyclerView</vt:lpstr>
      <vt:lpstr>Ejercicio de RecyclerView</vt:lpstr>
      <vt:lpstr>Ejercicio de redes sociales</vt:lpstr>
      <vt:lpstr>Ejercicio de redes sociales</vt:lpstr>
      <vt:lpstr>Ejercicio de redes sociales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130</cp:revision>
  <dcterms:modified xsi:type="dcterms:W3CDTF">2022-08-23T21:23:59Z</dcterms:modified>
</cp:coreProperties>
</file>