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9144000" cy="51435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>
        <p:scale>
          <a:sx n="118" d="100"/>
          <a:sy n="118" d="100"/>
        </p:scale>
        <p:origin x="280" y="8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00600"/>
          </a:xfrm>
          <a:custGeom>
            <a:avLst/>
            <a:gdLst/>
            <a:ahLst/>
            <a:cxnLst/>
            <a:rect l="l" t="t" r="r" b="b"/>
            <a:pathLst>
              <a:path w="9144000" h="4800600">
                <a:moveTo>
                  <a:pt x="0" y="4800599"/>
                </a:moveTo>
                <a:lnTo>
                  <a:pt x="9144000" y="4800599"/>
                </a:lnTo>
                <a:lnTo>
                  <a:pt x="9144000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073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81" y="4800599"/>
            <a:ext cx="9142095" cy="342900"/>
          </a:xfrm>
          <a:custGeom>
            <a:avLst/>
            <a:gdLst/>
            <a:ahLst/>
            <a:cxnLst/>
            <a:rect l="l" t="t" r="r" b="b"/>
            <a:pathLst>
              <a:path w="9142095" h="342900">
                <a:moveTo>
                  <a:pt x="9141619" y="0"/>
                </a:moveTo>
                <a:lnTo>
                  <a:pt x="0" y="0"/>
                </a:lnTo>
                <a:lnTo>
                  <a:pt x="0" y="342900"/>
                </a:lnTo>
                <a:lnTo>
                  <a:pt x="9141619" y="342900"/>
                </a:lnTo>
                <a:lnTo>
                  <a:pt x="9141619" y="0"/>
                </a:lnTo>
                <a:close/>
              </a:path>
            </a:pathLst>
          </a:custGeom>
          <a:solidFill>
            <a:srgbClr val="3DD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" y="4750736"/>
            <a:ext cx="9142095" cy="48260"/>
          </a:xfrm>
          <a:custGeom>
            <a:avLst/>
            <a:gdLst/>
            <a:ahLst/>
            <a:cxnLst/>
            <a:rect l="l" t="t" r="r" b="b"/>
            <a:pathLst>
              <a:path w="9142095" h="48260">
                <a:moveTo>
                  <a:pt x="9141618" y="0"/>
                </a:moveTo>
                <a:lnTo>
                  <a:pt x="0" y="0"/>
                </a:lnTo>
                <a:lnTo>
                  <a:pt x="0" y="48005"/>
                </a:lnTo>
                <a:lnTo>
                  <a:pt x="9141618" y="48005"/>
                </a:lnTo>
                <a:lnTo>
                  <a:pt x="9141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5743" y="325755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751070"/>
          </a:xfrm>
          <a:custGeom>
            <a:avLst/>
            <a:gdLst/>
            <a:ahLst/>
            <a:cxnLst/>
            <a:rect l="l" t="t" r="r" b="b"/>
            <a:pathLst>
              <a:path w="9144000" h="4751070">
                <a:moveTo>
                  <a:pt x="0" y="4750736"/>
                </a:moveTo>
                <a:lnTo>
                  <a:pt x="9144000" y="4750736"/>
                </a:lnTo>
                <a:lnTo>
                  <a:pt x="9144000" y="0"/>
                </a:lnTo>
                <a:lnTo>
                  <a:pt x="0" y="0"/>
                </a:lnTo>
                <a:lnTo>
                  <a:pt x="0" y="4750736"/>
                </a:lnTo>
                <a:close/>
              </a:path>
            </a:pathLst>
          </a:custGeom>
          <a:solidFill>
            <a:srgbClr val="073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0"/>
                </a:moveTo>
                <a:lnTo>
                  <a:pt x="0" y="0"/>
                </a:ln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D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" y="4750736"/>
            <a:ext cx="9144000" cy="50165"/>
          </a:xfrm>
          <a:custGeom>
            <a:avLst/>
            <a:gdLst/>
            <a:ahLst/>
            <a:cxnLst/>
            <a:rect l="l" t="t" r="r" b="b"/>
            <a:pathLst>
              <a:path w="9144000" h="50164">
                <a:moveTo>
                  <a:pt x="9143989" y="0"/>
                </a:moveTo>
                <a:lnTo>
                  <a:pt x="0" y="0"/>
                </a:lnTo>
                <a:lnTo>
                  <a:pt x="0" y="49862"/>
                </a:lnTo>
                <a:lnTo>
                  <a:pt x="9143989" y="49862"/>
                </a:lnTo>
                <a:lnTo>
                  <a:pt x="9143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673100"/>
            <a:ext cx="76225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9934" y="1405878"/>
            <a:ext cx="4865370" cy="1837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84" y="2184907"/>
            <a:ext cx="6271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FFFFFF"/>
                </a:solidFill>
                <a:latin typeface="Calibri Light"/>
                <a:cs typeface="Calibri Light"/>
              </a:rPr>
              <a:t>Aplicaciones</a:t>
            </a:r>
            <a:r>
              <a:rPr sz="6000" spc="-1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FFFF"/>
                </a:solidFill>
                <a:latin typeface="Calibri Light"/>
                <a:cs typeface="Calibri Light"/>
              </a:rPr>
              <a:t>Móviles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762" y="3382771"/>
            <a:ext cx="377952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Calibri Light"/>
                <a:cs typeface="Calibri Light"/>
              </a:rPr>
              <a:t>DOMICIANO</a:t>
            </a:r>
            <a:r>
              <a:rPr sz="1800" spc="2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libri Light"/>
                <a:cs typeface="Calibri Light"/>
              </a:rPr>
              <a:t>RINCÓN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ts val="2039"/>
              </a:lnSpc>
              <a:spcBef>
                <a:spcPts val="1725"/>
              </a:spcBef>
            </a:pPr>
            <a:r>
              <a:rPr sz="1800" spc="130" dirty="0">
                <a:solidFill>
                  <a:srgbClr val="FFFFFF"/>
                </a:solidFill>
                <a:latin typeface="Calibri Light"/>
                <a:cs typeface="Calibri Light"/>
              </a:rPr>
              <a:t>INGENIERÍA</a:t>
            </a:r>
            <a:r>
              <a:rPr sz="1800" spc="2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libri Light"/>
                <a:cs typeface="Calibri Light"/>
              </a:rPr>
              <a:t>TELEMÁTICA</a:t>
            </a:r>
            <a:endParaRPr sz="1800">
              <a:latin typeface="Calibri Light"/>
              <a:cs typeface="Calibri Light"/>
            </a:endParaRPr>
          </a:p>
          <a:p>
            <a:pPr marL="12700" marR="5080">
              <a:lnSpc>
                <a:spcPts val="1900"/>
              </a:lnSpc>
              <a:spcBef>
                <a:spcPts val="160"/>
              </a:spcBef>
            </a:pPr>
            <a:r>
              <a:rPr sz="1800" spc="120" dirty="0">
                <a:solidFill>
                  <a:srgbClr val="FFFFFF"/>
                </a:solidFill>
                <a:latin typeface="Calibri Light"/>
                <a:cs typeface="Calibri Light"/>
              </a:rPr>
              <a:t>DISEÑO</a:t>
            </a:r>
            <a:r>
              <a:rPr sz="1800" spc="2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800" spc="2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libri Light"/>
                <a:cs typeface="Calibri Light"/>
              </a:rPr>
              <a:t>MEDIOS</a:t>
            </a:r>
            <a:r>
              <a:rPr sz="1800" spc="2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libri Light"/>
                <a:cs typeface="Calibri Light"/>
              </a:rPr>
              <a:t>INTERACTIVOS </a:t>
            </a:r>
            <a:r>
              <a:rPr sz="1800" spc="-3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Calibri Light"/>
                <a:cs typeface="Calibri Light"/>
              </a:rPr>
              <a:t>INGENIRÍA</a:t>
            </a:r>
            <a:r>
              <a:rPr sz="1800" spc="2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800" spc="2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libri Light"/>
                <a:cs typeface="Calibri Light"/>
              </a:rPr>
              <a:t>SISTEMAS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188" y="101175"/>
            <a:ext cx="1813344" cy="1598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631" y="3639469"/>
            <a:ext cx="2752724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49"/>
            <a:ext cx="172402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s-ES" sz="1400">
                <a:solidFill>
                  <a:srgbClr val="FFFFFF"/>
                </a:solidFill>
                <a:latin typeface="Calibri"/>
                <a:cs typeface="Calibri"/>
              </a:rPr>
              <a:t>LIMONADA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9983" y="1411438"/>
            <a:ext cx="4300868" cy="3260826"/>
            <a:chOff x="4279983" y="1411438"/>
            <a:chExt cx="4300868" cy="3260826"/>
          </a:xfrm>
        </p:grpSpPr>
        <p:sp>
          <p:nvSpPr>
            <p:cNvPr id="11" name="object 11"/>
            <p:cNvSpPr/>
            <p:nvPr/>
          </p:nvSpPr>
          <p:spPr>
            <a:xfrm>
              <a:off x="4279983" y="4333174"/>
              <a:ext cx="2088514" cy="339090"/>
            </a:xfrm>
            <a:custGeom>
              <a:avLst/>
              <a:gdLst/>
              <a:ahLst/>
              <a:cxnLst/>
              <a:rect l="l" t="t" r="r" b="b"/>
              <a:pathLst>
                <a:path w="2088514" h="339089">
                  <a:moveTo>
                    <a:pt x="2088231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2088231" y="338553"/>
                  </a:lnTo>
                  <a:lnTo>
                    <a:pt x="2088231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5995" y="2453458"/>
              <a:ext cx="882650" cy="1110450"/>
            </a:xfrm>
            <a:custGeom>
              <a:avLst/>
              <a:gdLst/>
              <a:ahLst/>
              <a:cxnLst/>
              <a:rect l="l" t="t" r="r" b="b"/>
              <a:pathLst>
                <a:path w="882650" h="621030">
                  <a:moveTo>
                    <a:pt x="434793" y="607964"/>
                  </a:moveTo>
                  <a:lnTo>
                    <a:pt x="0" y="607964"/>
                  </a:lnTo>
                  <a:lnTo>
                    <a:pt x="0" y="620664"/>
                  </a:lnTo>
                  <a:lnTo>
                    <a:pt x="444649" y="620664"/>
                  </a:lnTo>
                  <a:lnTo>
                    <a:pt x="447493" y="617821"/>
                  </a:lnTo>
                  <a:lnTo>
                    <a:pt x="447493" y="614314"/>
                  </a:lnTo>
                  <a:lnTo>
                    <a:pt x="434793" y="614314"/>
                  </a:lnTo>
                  <a:lnTo>
                    <a:pt x="434793" y="607964"/>
                  </a:lnTo>
                  <a:close/>
                </a:path>
                <a:path w="882650" h="621030">
                  <a:moveTo>
                    <a:pt x="806085" y="31750"/>
                  </a:moveTo>
                  <a:lnTo>
                    <a:pt x="437635" y="31750"/>
                  </a:lnTo>
                  <a:lnTo>
                    <a:pt x="434793" y="34593"/>
                  </a:lnTo>
                  <a:lnTo>
                    <a:pt x="434793" y="614314"/>
                  </a:lnTo>
                  <a:lnTo>
                    <a:pt x="441143" y="607964"/>
                  </a:lnTo>
                  <a:lnTo>
                    <a:pt x="447493" y="607964"/>
                  </a:lnTo>
                  <a:lnTo>
                    <a:pt x="447493" y="44450"/>
                  </a:lnTo>
                  <a:lnTo>
                    <a:pt x="441143" y="44450"/>
                  </a:lnTo>
                  <a:lnTo>
                    <a:pt x="447493" y="38100"/>
                  </a:lnTo>
                  <a:lnTo>
                    <a:pt x="806085" y="38100"/>
                  </a:lnTo>
                  <a:lnTo>
                    <a:pt x="806085" y="31750"/>
                  </a:lnTo>
                  <a:close/>
                </a:path>
                <a:path w="882650" h="621030">
                  <a:moveTo>
                    <a:pt x="447493" y="607964"/>
                  </a:moveTo>
                  <a:lnTo>
                    <a:pt x="441143" y="607964"/>
                  </a:lnTo>
                  <a:lnTo>
                    <a:pt x="434793" y="614314"/>
                  </a:lnTo>
                  <a:lnTo>
                    <a:pt x="447493" y="614314"/>
                  </a:lnTo>
                  <a:lnTo>
                    <a:pt x="447493" y="607964"/>
                  </a:lnTo>
                  <a:close/>
                </a:path>
                <a:path w="882650" h="621030">
                  <a:moveTo>
                    <a:pt x="806085" y="0"/>
                  </a:moveTo>
                  <a:lnTo>
                    <a:pt x="806085" y="76200"/>
                  </a:lnTo>
                  <a:lnTo>
                    <a:pt x="869585" y="44450"/>
                  </a:lnTo>
                  <a:lnTo>
                    <a:pt x="818785" y="44450"/>
                  </a:lnTo>
                  <a:lnTo>
                    <a:pt x="818785" y="31750"/>
                  </a:lnTo>
                  <a:lnTo>
                    <a:pt x="869585" y="31750"/>
                  </a:lnTo>
                  <a:lnTo>
                    <a:pt x="806085" y="0"/>
                  </a:lnTo>
                  <a:close/>
                </a:path>
                <a:path w="882650" h="621030">
                  <a:moveTo>
                    <a:pt x="447493" y="38100"/>
                  </a:moveTo>
                  <a:lnTo>
                    <a:pt x="441143" y="44450"/>
                  </a:lnTo>
                  <a:lnTo>
                    <a:pt x="447493" y="44450"/>
                  </a:lnTo>
                  <a:lnTo>
                    <a:pt x="447493" y="38100"/>
                  </a:lnTo>
                  <a:close/>
                </a:path>
                <a:path w="882650" h="621030">
                  <a:moveTo>
                    <a:pt x="806085" y="38100"/>
                  </a:moveTo>
                  <a:lnTo>
                    <a:pt x="447493" y="38100"/>
                  </a:lnTo>
                  <a:lnTo>
                    <a:pt x="447493" y="44450"/>
                  </a:lnTo>
                  <a:lnTo>
                    <a:pt x="806085" y="44450"/>
                  </a:lnTo>
                  <a:lnTo>
                    <a:pt x="806085" y="38100"/>
                  </a:lnTo>
                  <a:close/>
                </a:path>
                <a:path w="882650" h="621030">
                  <a:moveTo>
                    <a:pt x="869585" y="31750"/>
                  </a:moveTo>
                  <a:lnTo>
                    <a:pt x="818785" y="31750"/>
                  </a:lnTo>
                  <a:lnTo>
                    <a:pt x="818785" y="44450"/>
                  </a:lnTo>
                  <a:lnTo>
                    <a:pt x="869585" y="44450"/>
                  </a:lnTo>
                  <a:lnTo>
                    <a:pt x="882285" y="38100"/>
                  </a:lnTo>
                  <a:lnTo>
                    <a:pt x="869585" y="3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348" y="1595628"/>
            <a:ext cx="268668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hecha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puede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acción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002" y="1749990"/>
            <a:ext cx="131127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 err="1">
                <a:solidFill>
                  <a:srgbClr val="FFFFFF"/>
                </a:solidFill>
                <a:latin typeface="Calibri"/>
                <a:cs typeface="Calibri"/>
              </a:rPr>
              <a:t>Tiramisú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POSTRE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C6E5B1C-58E5-E182-1D58-0C9BDC13E02B}"/>
              </a:ext>
            </a:extLst>
          </p:cNvPr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6F650A74-9B17-5698-6AF2-395379F28625}"/>
              </a:ext>
            </a:extLst>
          </p:cNvPr>
          <p:cNvSpPr txBox="1"/>
          <p:nvPr/>
        </p:nvSpPr>
        <p:spPr>
          <a:xfrm>
            <a:off x="7183038" y="2203657"/>
            <a:ext cx="1311275" cy="338400"/>
          </a:xfrm>
          <a:prstGeom prst="rect">
            <a:avLst/>
          </a:prstGeom>
          <a:solidFill>
            <a:srgbClr val="304F5D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>
                <a:solidFill>
                  <a:srgbClr val="FFFFFF"/>
                </a:solidFill>
                <a:latin typeface="Calibri"/>
                <a:cs typeface="Calibri"/>
              </a:rPr>
              <a:t>Brownie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35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49"/>
            <a:ext cx="172402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s-ES" sz="1400" dirty="0">
                <a:solidFill>
                  <a:srgbClr val="FFFFFF"/>
                </a:solidFill>
                <a:latin typeface="Calibri"/>
                <a:cs typeface="Calibri"/>
              </a:rPr>
              <a:t>LIMONADA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9983" y="1411438"/>
            <a:ext cx="4300868" cy="3260826"/>
            <a:chOff x="4279983" y="1411438"/>
            <a:chExt cx="4300868" cy="3260826"/>
          </a:xfrm>
        </p:grpSpPr>
        <p:sp>
          <p:nvSpPr>
            <p:cNvPr id="11" name="object 11"/>
            <p:cNvSpPr/>
            <p:nvPr/>
          </p:nvSpPr>
          <p:spPr>
            <a:xfrm>
              <a:off x="4279983" y="4333174"/>
              <a:ext cx="2088514" cy="339090"/>
            </a:xfrm>
            <a:custGeom>
              <a:avLst/>
              <a:gdLst/>
              <a:ahLst/>
              <a:cxnLst/>
              <a:rect l="l" t="t" r="r" b="b"/>
              <a:pathLst>
                <a:path w="2088514" h="339089">
                  <a:moveTo>
                    <a:pt x="2088231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2088231" y="338553"/>
                  </a:lnTo>
                  <a:lnTo>
                    <a:pt x="2088231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348" y="1595628"/>
            <a:ext cx="268668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hecha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puede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acción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POSTRE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C6E5B1C-58E5-E182-1D58-0C9BDC13E02B}"/>
              </a:ext>
            </a:extLst>
          </p:cNvPr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7903A55-1F85-689D-858E-27822FFE6FBA}"/>
              </a:ext>
            </a:extLst>
          </p:cNvPr>
          <p:cNvSpPr/>
          <p:nvPr/>
        </p:nvSpPr>
        <p:spPr>
          <a:xfrm flipV="1">
            <a:off x="6368215" y="3366508"/>
            <a:ext cx="694055" cy="369498"/>
          </a:xfrm>
          <a:custGeom>
            <a:avLst/>
            <a:gdLst/>
            <a:ahLst/>
            <a:cxnLst/>
            <a:rect l="l" t="t" r="r" b="b"/>
            <a:pathLst>
              <a:path w="694054" h="353060">
                <a:moveTo>
                  <a:pt x="340508" y="38100"/>
                </a:moveTo>
                <a:lnTo>
                  <a:pt x="340508" y="350062"/>
                </a:lnTo>
                <a:lnTo>
                  <a:pt x="343350" y="352905"/>
                </a:lnTo>
                <a:lnTo>
                  <a:pt x="693715" y="352905"/>
                </a:lnTo>
                <a:lnTo>
                  <a:pt x="693715" y="346555"/>
                </a:lnTo>
                <a:lnTo>
                  <a:pt x="353208" y="346555"/>
                </a:lnTo>
                <a:lnTo>
                  <a:pt x="346858" y="340205"/>
                </a:lnTo>
                <a:lnTo>
                  <a:pt x="353208" y="340205"/>
                </a:lnTo>
                <a:lnTo>
                  <a:pt x="353208" y="44450"/>
                </a:lnTo>
                <a:lnTo>
                  <a:pt x="346858" y="44450"/>
                </a:lnTo>
                <a:lnTo>
                  <a:pt x="340508" y="38100"/>
                </a:lnTo>
                <a:close/>
              </a:path>
              <a:path w="694054" h="353060">
                <a:moveTo>
                  <a:pt x="353208" y="340205"/>
                </a:moveTo>
                <a:lnTo>
                  <a:pt x="346858" y="340205"/>
                </a:lnTo>
                <a:lnTo>
                  <a:pt x="353208" y="346555"/>
                </a:lnTo>
                <a:lnTo>
                  <a:pt x="353208" y="340205"/>
                </a:lnTo>
                <a:close/>
              </a:path>
              <a:path w="694054" h="353060">
                <a:moveTo>
                  <a:pt x="693715" y="340205"/>
                </a:moveTo>
                <a:lnTo>
                  <a:pt x="353208" y="340205"/>
                </a:lnTo>
                <a:lnTo>
                  <a:pt x="353208" y="346555"/>
                </a:lnTo>
                <a:lnTo>
                  <a:pt x="693715" y="346555"/>
                </a:lnTo>
                <a:lnTo>
                  <a:pt x="693715" y="340205"/>
                </a:lnTo>
                <a:close/>
              </a:path>
              <a:path w="694054" h="35306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94054" h="35306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94054" h="353060">
                <a:moveTo>
                  <a:pt x="35036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40508" y="44450"/>
                </a:lnTo>
                <a:lnTo>
                  <a:pt x="340508" y="38100"/>
                </a:lnTo>
                <a:lnTo>
                  <a:pt x="353208" y="38100"/>
                </a:lnTo>
                <a:lnTo>
                  <a:pt x="353208" y="34593"/>
                </a:lnTo>
                <a:lnTo>
                  <a:pt x="350365" y="31750"/>
                </a:lnTo>
                <a:close/>
              </a:path>
              <a:path w="694054" h="353060">
                <a:moveTo>
                  <a:pt x="353208" y="38100"/>
                </a:moveTo>
                <a:lnTo>
                  <a:pt x="340508" y="38100"/>
                </a:lnTo>
                <a:lnTo>
                  <a:pt x="346858" y="44450"/>
                </a:lnTo>
                <a:lnTo>
                  <a:pt x="353208" y="44450"/>
                </a:lnTo>
                <a:lnTo>
                  <a:pt x="353208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B2EB53D6-890A-D4C3-0090-15A05882A904}"/>
              </a:ext>
            </a:extLst>
          </p:cNvPr>
          <p:cNvSpPr txBox="1"/>
          <p:nvPr/>
        </p:nvSpPr>
        <p:spPr>
          <a:xfrm>
            <a:off x="7169002" y="1749990"/>
            <a:ext cx="131127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 err="1">
                <a:solidFill>
                  <a:srgbClr val="FFFFFF"/>
                </a:solidFill>
                <a:latin typeface="Calibri"/>
                <a:cs typeface="Calibri"/>
              </a:rPr>
              <a:t>Tiramisú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95BBCF6-04FE-3B3D-8680-984CA487EAC1}"/>
              </a:ext>
            </a:extLst>
          </p:cNvPr>
          <p:cNvSpPr txBox="1"/>
          <p:nvPr/>
        </p:nvSpPr>
        <p:spPr>
          <a:xfrm>
            <a:off x="7183038" y="2203657"/>
            <a:ext cx="1311275" cy="338400"/>
          </a:xfrm>
          <a:prstGeom prst="rect">
            <a:avLst/>
          </a:prstGeom>
          <a:solidFill>
            <a:srgbClr val="304F5D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>
                <a:solidFill>
                  <a:srgbClr val="FFFFFF"/>
                </a:solidFill>
                <a:latin typeface="Calibri"/>
                <a:cs typeface="Calibri"/>
              </a:rPr>
              <a:t>Brownie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97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49"/>
            <a:ext cx="172402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s-ES" sz="1400" dirty="0">
                <a:solidFill>
                  <a:srgbClr val="FFFFFF"/>
                </a:solidFill>
                <a:latin typeface="Calibri"/>
                <a:cs typeface="Calibri"/>
              </a:rPr>
              <a:t>LIMONADA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4"/>
            <a:ext cx="172402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BROWNIE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9983" y="4333174"/>
            <a:ext cx="2088514" cy="339090"/>
          </a:xfrm>
          <a:custGeom>
            <a:avLst/>
            <a:gdLst/>
            <a:ahLst/>
            <a:cxnLst/>
            <a:rect l="l" t="t" r="r" b="b"/>
            <a:pathLst>
              <a:path w="2088514" h="339089">
                <a:moveTo>
                  <a:pt x="2088231" y="0"/>
                </a:moveTo>
                <a:lnTo>
                  <a:pt x="0" y="0"/>
                </a:lnTo>
                <a:lnTo>
                  <a:pt x="0" y="338553"/>
                </a:lnTo>
                <a:lnTo>
                  <a:pt x="2088231" y="338553"/>
                </a:lnTo>
                <a:lnTo>
                  <a:pt x="2088231" y="0"/>
                </a:lnTo>
                <a:close/>
              </a:path>
            </a:pathLst>
          </a:custGeom>
          <a:solidFill>
            <a:srgbClr val="FFFFF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2348" y="1595628"/>
            <a:ext cx="2686685" cy="64248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Después de tenerlo todo, envíe vía </a:t>
            </a:r>
            <a:r>
              <a:rPr lang="es-ES" sz="1400" spc="-5" dirty="0" err="1">
                <a:solidFill>
                  <a:srgbClr val="FFFFFF"/>
                </a:solidFill>
                <a:latin typeface="Arial MT"/>
                <a:cs typeface="Arial MT"/>
              </a:rPr>
              <a:t>whatsapp</a:t>
            </a: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 un mensaje con los elementos recolectados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C6E5B1C-58E5-E182-1D58-0C9BDC13E02B}"/>
              </a:ext>
            </a:extLst>
          </p:cNvPr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1400">
              <a:latin typeface="Calibri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E762D2-94F9-7746-5198-703AE3BFFFDF}"/>
              </a:ext>
            </a:extLst>
          </p:cNvPr>
          <p:cNvCxnSpPr/>
          <p:nvPr/>
        </p:nvCxnSpPr>
        <p:spPr>
          <a:xfrm>
            <a:off x="6368497" y="4476750"/>
            <a:ext cx="4895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B09FC3-BC51-26C8-6115-0538568FDADC}"/>
              </a:ext>
            </a:extLst>
          </p:cNvPr>
          <p:cNvSpPr txBox="1"/>
          <p:nvPr/>
        </p:nvSpPr>
        <p:spPr>
          <a:xfrm>
            <a:off x="10886" y="3131649"/>
            <a:ext cx="408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chemeClr val="bg1"/>
                </a:solidFill>
              </a:rPr>
              <a:t>https://api.whatsapp.com/send?phone=+573117182279&amp;text={Texto a enviar}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38ED0-0024-9B45-4FCA-417BE2EE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78" y="4208754"/>
            <a:ext cx="577109" cy="5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444207" y="1419622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5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2207" y="1635645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0947" y="2479548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6428" y="2886749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PLATO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FUERTE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6489" y="3341904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BEDIDA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6428" y="3814470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2144" y="4321428"/>
            <a:ext cx="2072639" cy="33083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2348" y="1595628"/>
            <a:ext cx="348424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La aplicación consiste en hacer un menú de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restaurante.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348" y="2232660"/>
            <a:ext cx="382841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Para conseguirlo, el usuario debe elegir un plato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fuerte,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una bebida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un postre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2348" y="2866644"/>
            <a:ext cx="392430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Para poder conseguir esto use Intents para poder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distribuir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función en varias pantallas auxiliares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PLATO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FUERTE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50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BEDIDA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9983" y="1403501"/>
            <a:ext cx="4308475" cy="3268345"/>
            <a:chOff x="4279983" y="1403501"/>
            <a:chExt cx="4308475" cy="3268345"/>
          </a:xfrm>
        </p:grpSpPr>
        <p:sp>
          <p:nvSpPr>
            <p:cNvPr id="11" name="object 11"/>
            <p:cNvSpPr/>
            <p:nvPr/>
          </p:nvSpPr>
          <p:spPr>
            <a:xfrm>
              <a:off x="4279983" y="4333174"/>
              <a:ext cx="2088514" cy="339090"/>
            </a:xfrm>
            <a:custGeom>
              <a:avLst/>
              <a:gdLst/>
              <a:ahLst/>
              <a:cxnLst/>
              <a:rect l="l" t="t" r="r" b="b"/>
              <a:pathLst>
                <a:path w="2088514" h="339089">
                  <a:moveTo>
                    <a:pt x="2088231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2088231" y="338553"/>
                  </a:lnTo>
                  <a:lnTo>
                    <a:pt x="2088231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5995" y="2453458"/>
              <a:ext cx="882650" cy="621030"/>
            </a:xfrm>
            <a:custGeom>
              <a:avLst/>
              <a:gdLst/>
              <a:ahLst/>
              <a:cxnLst/>
              <a:rect l="l" t="t" r="r" b="b"/>
              <a:pathLst>
                <a:path w="882650" h="621030">
                  <a:moveTo>
                    <a:pt x="434793" y="607964"/>
                  </a:moveTo>
                  <a:lnTo>
                    <a:pt x="0" y="607964"/>
                  </a:lnTo>
                  <a:lnTo>
                    <a:pt x="0" y="620664"/>
                  </a:lnTo>
                  <a:lnTo>
                    <a:pt x="444649" y="620664"/>
                  </a:lnTo>
                  <a:lnTo>
                    <a:pt x="447493" y="617821"/>
                  </a:lnTo>
                  <a:lnTo>
                    <a:pt x="447493" y="614314"/>
                  </a:lnTo>
                  <a:lnTo>
                    <a:pt x="434793" y="614314"/>
                  </a:lnTo>
                  <a:lnTo>
                    <a:pt x="434793" y="607964"/>
                  </a:lnTo>
                  <a:close/>
                </a:path>
                <a:path w="882650" h="621030">
                  <a:moveTo>
                    <a:pt x="806085" y="31750"/>
                  </a:moveTo>
                  <a:lnTo>
                    <a:pt x="437635" y="31750"/>
                  </a:lnTo>
                  <a:lnTo>
                    <a:pt x="434793" y="34593"/>
                  </a:lnTo>
                  <a:lnTo>
                    <a:pt x="434793" y="614314"/>
                  </a:lnTo>
                  <a:lnTo>
                    <a:pt x="441143" y="607964"/>
                  </a:lnTo>
                  <a:lnTo>
                    <a:pt x="447493" y="607964"/>
                  </a:lnTo>
                  <a:lnTo>
                    <a:pt x="447493" y="44450"/>
                  </a:lnTo>
                  <a:lnTo>
                    <a:pt x="441143" y="44450"/>
                  </a:lnTo>
                  <a:lnTo>
                    <a:pt x="447493" y="38100"/>
                  </a:lnTo>
                  <a:lnTo>
                    <a:pt x="806085" y="38100"/>
                  </a:lnTo>
                  <a:lnTo>
                    <a:pt x="806085" y="31750"/>
                  </a:lnTo>
                  <a:close/>
                </a:path>
                <a:path w="882650" h="621030">
                  <a:moveTo>
                    <a:pt x="447493" y="607964"/>
                  </a:moveTo>
                  <a:lnTo>
                    <a:pt x="441143" y="607964"/>
                  </a:lnTo>
                  <a:lnTo>
                    <a:pt x="434793" y="614314"/>
                  </a:lnTo>
                  <a:lnTo>
                    <a:pt x="447493" y="614314"/>
                  </a:lnTo>
                  <a:lnTo>
                    <a:pt x="447493" y="607964"/>
                  </a:lnTo>
                  <a:close/>
                </a:path>
                <a:path w="882650" h="621030">
                  <a:moveTo>
                    <a:pt x="806085" y="0"/>
                  </a:moveTo>
                  <a:lnTo>
                    <a:pt x="806085" y="76200"/>
                  </a:lnTo>
                  <a:lnTo>
                    <a:pt x="869585" y="44450"/>
                  </a:lnTo>
                  <a:lnTo>
                    <a:pt x="818785" y="44450"/>
                  </a:lnTo>
                  <a:lnTo>
                    <a:pt x="818785" y="31750"/>
                  </a:lnTo>
                  <a:lnTo>
                    <a:pt x="869585" y="31750"/>
                  </a:lnTo>
                  <a:lnTo>
                    <a:pt x="806085" y="0"/>
                  </a:lnTo>
                  <a:close/>
                </a:path>
                <a:path w="882650" h="621030">
                  <a:moveTo>
                    <a:pt x="447493" y="38100"/>
                  </a:moveTo>
                  <a:lnTo>
                    <a:pt x="441143" y="44450"/>
                  </a:lnTo>
                  <a:lnTo>
                    <a:pt x="447493" y="44450"/>
                  </a:lnTo>
                  <a:lnTo>
                    <a:pt x="447493" y="38100"/>
                  </a:lnTo>
                  <a:close/>
                </a:path>
                <a:path w="882650" h="621030">
                  <a:moveTo>
                    <a:pt x="806085" y="38100"/>
                  </a:moveTo>
                  <a:lnTo>
                    <a:pt x="447493" y="38100"/>
                  </a:lnTo>
                  <a:lnTo>
                    <a:pt x="447493" y="44450"/>
                  </a:lnTo>
                  <a:lnTo>
                    <a:pt x="806085" y="44450"/>
                  </a:lnTo>
                  <a:lnTo>
                    <a:pt x="806085" y="38100"/>
                  </a:lnTo>
                  <a:close/>
                </a:path>
                <a:path w="882650" h="621030">
                  <a:moveTo>
                    <a:pt x="869585" y="31750"/>
                  </a:moveTo>
                  <a:lnTo>
                    <a:pt x="818785" y="31750"/>
                  </a:lnTo>
                  <a:lnTo>
                    <a:pt x="818785" y="44450"/>
                  </a:lnTo>
                  <a:lnTo>
                    <a:pt x="869585" y="44450"/>
                  </a:lnTo>
                  <a:lnTo>
                    <a:pt x="882285" y="38100"/>
                  </a:lnTo>
                  <a:lnTo>
                    <a:pt x="869585" y="3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348" y="1595628"/>
            <a:ext cx="300418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Por ejemplo,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si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 usuario pulsa el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espacio de PLATO FUERTE,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debe </a:t>
            </a:r>
            <a:r>
              <a:rPr sz="1400" spc="-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abrir un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ventana correspondiente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poder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hacer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002" y="1749992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Ajiaco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3632" y="2202173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3632" y="2657328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68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Baby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beef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PLATO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FUERTE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PLATO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FUERTE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50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BEDIDA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9983" y="1403501"/>
            <a:ext cx="4308475" cy="3268345"/>
            <a:chOff x="4279983" y="1403501"/>
            <a:chExt cx="4308475" cy="3268345"/>
          </a:xfrm>
        </p:grpSpPr>
        <p:sp>
          <p:nvSpPr>
            <p:cNvPr id="11" name="object 11"/>
            <p:cNvSpPr/>
            <p:nvPr/>
          </p:nvSpPr>
          <p:spPr>
            <a:xfrm>
              <a:off x="4279983" y="4333174"/>
              <a:ext cx="2088514" cy="339090"/>
            </a:xfrm>
            <a:custGeom>
              <a:avLst/>
              <a:gdLst/>
              <a:ahLst/>
              <a:cxnLst/>
              <a:rect l="l" t="t" r="r" b="b"/>
              <a:pathLst>
                <a:path w="2088514" h="339089">
                  <a:moveTo>
                    <a:pt x="2088231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2088231" y="338553"/>
                  </a:lnTo>
                  <a:lnTo>
                    <a:pt x="2088231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5995" y="2453458"/>
              <a:ext cx="882650" cy="621030"/>
            </a:xfrm>
            <a:custGeom>
              <a:avLst/>
              <a:gdLst/>
              <a:ahLst/>
              <a:cxnLst/>
              <a:rect l="l" t="t" r="r" b="b"/>
              <a:pathLst>
                <a:path w="882650" h="621030">
                  <a:moveTo>
                    <a:pt x="434793" y="607964"/>
                  </a:moveTo>
                  <a:lnTo>
                    <a:pt x="0" y="607964"/>
                  </a:lnTo>
                  <a:lnTo>
                    <a:pt x="0" y="620664"/>
                  </a:lnTo>
                  <a:lnTo>
                    <a:pt x="444649" y="620664"/>
                  </a:lnTo>
                  <a:lnTo>
                    <a:pt x="447493" y="617821"/>
                  </a:lnTo>
                  <a:lnTo>
                    <a:pt x="447493" y="614314"/>
                  </a:lnTo>
                  <a:lnTo>
                    <a:pt x="434793" y="614314"/>
                  </a:lnTo>
                  <a:lnTo>
                    <a:pt x="434793" y="607964"/>
                  </a:lnTo>
                  <a:close/>
                </a:path>
                <a:path w="882650" h="621030">
                  <a:moveTo>
                    <a:pt x="806085" y="31750"/>
                  </a:moveTo>
                  <a:lnTo>
                    <a:pt x="437635" y="31750"/>
                  </a:lnTo>
                  <a:lnTo>
                    <a:pt x="434793" y="34593"/>
                  </a:lnTo>
                  <a:lnTo>
                    <a:pt x="434793" y="614314"/>
                  </a:lnTo>
                  <a:lnTo>
                    <a:pt x="441143" y="607964"/>
                  </a:lnTo>
                  <a:lnTo>
                    <a:pt x="447493" y="607964"/>
                  </a:lnTo>
                  <a:lnTo>
                    <a:pt x="447493" y="44450"/>
                  </a:lnTo>
                  <a:lnTo>
                    <a:pt x="441143" y="44450"/>
                  </a:lnTo>
                  <a:lnTo>
                    <a:pt x="447493" y="38100"/>
                  </a:lnTo>
                  <a:lnTo>
                    <a:pt x="806085" y="38100"/>
                  </a:lnTo>
                  <a:lnTo>
                    <a:pt x="806085" y="31750"/>
                  </a:lnTo>
                  <a:close/>
                </a:path>
                <a:path w="882650" h="621030">
                  <a:moveTo>
                    <a:pt x="447493" y="607964"/>
                  </a:moveTo>
                  <a:lnTo>
                    <a:pt x="441143" y="607964"/>
                  </a:lnTo>
                  <a:lnTo>
                    <a:pt x="434793" y="614314"/>
                  </a:lnTo>
                  <a:lnTo>
                    <a:pt x="447493" y="614314"/>
                  </a:lnTo>
                  <a:lnTo>
                    <a:pt x="447493" y="607964"/>
                  </a:lnTo>
                  <a:close/>
                </a:path>
                <a:path w="882650" h="621030">
                  <a:moveTo>
                    <a:pt x="806085" y="0"/>
                  </a:moveTo>
                  <a:lnTo>
                    <a:pt x="806085" y="76200"/>
                  </a:lnTo>
                  <a:lnTo>
                    <a:pt x="869585" y="44450"/>
                  </a:lnTo>
                  <a:lnTo>
                    <a:pt x="818785" y="44450"/>
                  </a:lnTo>
                  <a:lnTo>
                    <a:pt x="818785" y="31750"/>
                  </a:lnTo>
                  <a:lnTo>
                    <a:pt x="869585" y="31750"/>
                  </a:lnTo>
                  <a:lnTo>
                    <a:pt x="806085" y="0"/>
                  </a:lnTo>
                  <a:close/>
                </a:path>
                <a:path w="882650" h="621030">
                  <a:moveTo>
                    <a:pt x="447493" y="38100"/>
                  </a:moveTo>
                  <a:lnTo>
                    <a:pt x="441143" y="44450"/>
                  </a:lnTo>
                  <a:lnTo>
                    <a:pt x="447493" y="44450"/>
                  </a:lnTo>
                  <a:lnTo>
                    <a:pt x="447493" y="38100"/>
                  </a:lnTo>
                  <a:close/>
                </a:path>
                <a:path w="882650" h="621030">
                  <a:moveTo>
                    <a:pt x="806085" y="38100"/>
                  </a:moveTo>
                  <a:lnTo>
                    <a:pt x="447493" y="38100"/>
                  </a:lnTo>
                  <a:lnTo>
                    <a:pt x="447493" y="44450"/>
                  </a:lnTo>
                  <a:lnTo>
                    <a:pt x="806085" y="44450"/>
                  </a:lnTo>
                  <a:lnTo>
                    <a:pt x="806085" y="38100"/>
                  </a:lnTo>
                  <a:close/>
                </a:path>
                <a:path w="882650" h="621030">
                  <a:moveTo>
                    <a:pt x="869585" y="31750"/>
                  </a:moveTo>
                  <a:lnTo>
                    <a:pt x="818785" y="31750"/>
                  </a:lnTo>
                  <a:lnTo>
                    <a:pt x="818785" y="44450"/>
                  </a:lnTo>
                  <a:lnTo>
                    <a:pt x="869585" y="44450"/>
                  </a:lnTo>
                  <a:lnTo>
                    <a:pt x="882285" y="38100"/>
                  </a:lnTo>
                  <a:lnTo>
                    <a:pt x="869585" y="3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348" y="1595628"/>
            <a:ext cx="268668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hecha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puede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acción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002" y="1749992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Ajiaco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3632" y="2202173"/>
            <a:ext cx="1311275" cy="339090"/>
          </a:xfrm>
          <a:prstGeom prst="rect">
            <a:avLst/>
          </a:prstGeom>
          <a:solidFill>
            <a:srgbClr val="FFFFFF">
              <a:alpha val="19999"/>
            </a:srgbClr>
          </a:solidFill>
          <a:ln w="15875">
            <a:solidFill>
              <a:srgbClr val="FFFFF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3632" y="2657328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68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Baby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beef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PLATO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FUERTE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50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BEDIDA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9983" y="1403501"/>
            <a:ext cx="4308475" cy="3268345"/>
            <a:chOff x="4279983" y="1403501"/>
            <a:chExt cx="4308475" cy="3268345"/>
          </a:xfrm>
        </p:grpSpPr>
        <p:sp>
          <p:nvSpPr>
            <p:cNvPr id="11" name="object 11"/>
            <p:cNvSpPr/>
            <p:nvPr/>
          </p:nvSpPr>
          <p:spPr>
            <a:xfrm>
              <a:off x="4279983" y="4333174"/>
              <a:ext cx="2088514" cy="339090"/>
            </a:xfrm>
            <a:custGeom>
              <a:avLst/>
              <a:gdLst/>
              <a:ahLst/>
              <a:cxnLst/>
              <a:rect l="l" t="t" r="r" b="b"/>
              <a:pathLst>
                <a:path w="2088514" h="339089">
                  <a:moveTo>
                    <a:pt x="2088231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2088231" y="338553"/>
                  </a:lnTo>
                  <a:lnTo>
                    <a:pt x="2088231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68215" y="3013448"/>
              <a:ext cx="694055" cy="353060"/>
            </a:xfrm>
            <a:custGeom>
              <a:avLst/>
              <a:gdLst/>
              <a:ahLst/>
              <a:cxnLst/>
              <a:rect l="l" t="t" r="r" b="b"/>
              <a:pathLst>
                <a:path w="694054" h="353060">
                  <a:moveTo>
                    <a:pt x="340508" y="38100"/>
                  </a:moveTo>
                  <a:lnTo>
                    <a:pt x="340508" y="350062"/>
                  </a:lnTo>
                  <a:lnTo>
                    <a:pt x="343350" y="352905"/>
                  </a:lnTo>
                  <a:lnTo>
                    <a:pt x="693715" y="352905"/>
                  </a:lnTo>
                  <a:lnTo>
                    <a:pt x="693715" y="346555"/>
                  </a:lnTo>
                  <a:lnTo>
                    <a:pt x="353208" y="346555"/>
                  </a:lnTo>
                  <a:lnTo>
                    <a:pt x="346858" y="340205"/>
                  </a:lnTo>
                  <a:lnTo>
                    <a:pt x="353208" y="340205"/>
                  </a:lnTo>
                  <a:lnTo>
                    <a:pt x="353208" y="44450"/>
                  </a:lnTo>
                  <a:lnTo>
                    <a:pt x="346858" y="44450"/>
                  </a:lnTo>
                  <a:lnTo>
                    <a:pt x="340508" y="38100"/>
                  </a:lnTo>
                  <a:close/>
                </a:path>
                <a:path w="694054" h="353060">
                  <a:moveTo>
                    <a:pt x="353208" y="340205"/>
                  </a:moveTo>
                  <a:lnTo>
                    <a:pt x="346858" y="340205"/>
                  </a:lnTo>
                  <a:lnTo>
                    <a:pt x="353208" y="346555"/>
                  </a:lnTo>
                  <a:lnTo>
                    <a:pt x="353208" y="340205"/>
                  </a:lnTo>
                  <a:close/>
                </a:path>
                <a:path w="694054" h="353060">
                  <a:moveTo>
                    <a:pt x="693715" y="340205"/>
                  </a:moveTo>
                  <a:lnTo>
                    <a:pt x="353208" y="340205"/>
                  </a:lnTo>
                  <a:lnTo>
                    <a:pt x="353208" y="346555"/>
                  </a:lnTo>
                  <a:lnTo>
                    <a:pt x="693715" y="346555"/>
                  </a:lnTo>
                  <a:lnTo>
                    <a:pt x="693715" y="340205"/>
                  </a:lnTo>
                  <a:close/>
                </a:path>
                <a:path w="694054" h="35306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94054" h="35306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94054" h="353060">
                  <a:moveTo>
                    <a:pt x="350365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40508" y="44450"/>
                  </a:lnTo>
                  <a:lnTo>
                    <a:pt x="340508" y="38100"/>
                  </a:lnTo>
                  <a:lnTo>
                    <a:pt x="353208" y="38100"/>
                  </a:lnTo>
                  <a:lnTo>
                    <a:pt x="353208" y="34593"/>
                  </a:lnTo>
                  <a:lnTo>
                    <a:pt x="350365" y="31750"/>
                  </a:lnTo>
                  <a:close/>
                </a:path>
                <a:path w="694054" h="353060">
                  <a:moveTo>
                    <a:pt x="353208" y="38100"/>
                  </a:moveTo>
                  <a:lnTo>
                    <a:pt x="340508" y="38100"/>
                  </a:lnTo>
                  <a:lnTo>
                    <a:pt x="346858" y="44450"/>
                  </a:lnTo>
                  <a:lnTo>
                    <a:pt x="353208" y="44450"/>
                  </a:lnTo>
                  <a:lnTo>
                    <a:pt x="353208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348" y="1595628"/>
            <a:ext cx="29540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confirmarse,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selección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pasa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vista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principal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002" y="1749992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Ajiaco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3632" y="2202173"/>
            <a:ext cx="1311275" cy="339090"/>
          </a:xfrm>
          <a:prstGeom prst="rect">
            <a:avLst/>
          </a:prstGeom>
          <a:solidFill>
            <a:srgbClr val="FFFFFF">
              <a:alpha val="19999"/>
            </a:srgbClr>
          </a:solidFill>
          <a:ln w="15875">
            <a:solidFill>
              <a:srgbClr val="FFFFF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3632" y="2657328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68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Baby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beef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PLATO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FUERTE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50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BEDIDA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9983" y="4333174"/>
            <a:ext cx="2088514" cy="339090"/>
          </a:xfrm>
          <a:custGeom>
            <a:avLst/>
            <a:gdLst/>
            <a:ahLst/>
            <a:cxnLst/>
            <a:rect l="l" t="t" r="r" b="b"/>
            <a:pathLst>
              <a:path w="2088514" h="339089">
                <a:moveTo>
                  <a:pt x="2088231" y="0"/>
                </a:moveTo>
                <a:lnTo>
                  <a:pt x="0" y="0"/>
                </a:lnTo>
                <a:lnTo>
                  <a:pt x="0" y="338553"/>
                </a:lnTo>
                <a:lnTo>
                  <a:pt x="2088231" y="338553"/>
                </a:lnTo>
                <a:lnTo>
                  <a:pt x="2088231" y="0"/>
                </a:lnTo>
                <a:close/>
              </a:path>
            </a:pathLst>
          </a:custGeom>
          <a:solidFill>
            <a:srgbClr val="FFFFF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2348" y="1595628"/>
            <a:ext cx="29540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confirmarse,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selección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pasa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vista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principal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63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50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BEDIDA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9983" y="1411438"/>
            <a:ext cx="4300868" cy="3260826"/>
            <a:chOff x="4279983" y="1411438"/>
            <a:chExt cx="4300868" cy="3260826"/>
          </a:xfrm>
        </p:grpSpPr>
        <p:sp>
          <p:nvSpPr>
            <p:cNvPr id="11" name="object 11"/>
            <p:cNvSpPr/>
            <p:nvPr/>
          </p:nvSpPr>
          <p:spPr>
            <a:xfrm>
              <a:off x="4279983" y="4333174"/>
              <a:ext cx="2088514" cy="339090"/>
            </a:xfrm>
            <a:custGeom>
              <a:avLst/>
              <a:gdLst/>
              <a:ahLst/>
              <a:cxnLst/>
              <a:rect l="l" t="t" r="r" b="b"/>
              <a:pathLst>
                <a:path w="2088514" h="339089">
                  <a:moveTo>
                    <a:pt x="2088231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2088231" y="338553"/>
                  </a:lnTo>
                  <a:lnTo>
                    <a:pt x="2088231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5995" y="2453458"/>
              <a:ext cx="882650" cy="1110450"/>
            </a:xfrm>
            <a:custGeom>
              <a:avLst/>
              <a:gdLst/>
              <a:ahLst/>
              <a:cxnLst/>
              <a:rect l="l" t="t" r="r" b="b"/>
              <a:pathLst>
                <a:path w="882650" h="621030">
                  <a:moveTo>
                    <a:pt x="434793" y="607964"/>
                  </a:moveTo>
                  <a:lnTo>
                    <a:pt x="0" y="607964"/>
                  </a:lnTo>
                  <a:lnTo>
                    <a:pt x="0" y="620664"/>
                  </a:lnTo>
                  <a:lnTo>
                    <a:pt x="444649" y="620664"/>
                  </a:lnTo>
                  <a:lnTo>
                    <a:pt x="447493" y="617821"/>
                  </a:lnTo>
                  <a:lnTo>
                    <a:pt x="447493" y="614314"/>
                  </a:lnTo>
                  <a:lnTo>
                    <a:pt x="434793" y="614314"/>
                  </a:lnTo>
                  <a:lnTo>
                    <a:pt x="434793" y="607964"/>
                  </a:lnTo>
                  <a:close/>
                </a:path>
                <a:path w="882650" h="621030">
                  <a:moveTo>
                    <a:pt x="806085" y="31750"/>
                  </a:moveTo>
                  <a:lnTo>
                    <a:pt x="437635" y="31750"/>
                  </a:lnTo>
                  <a:lnTo>
                    <a:pt x="434793" y="34593"/>
                  </a:lnTo>
                  <a:lnTo>
                    <a:pt x="434793" y="614314"/>
                  </a:lnTo>
                  <a:lnTo>
                    <a:pt x="441143" y="607964"/>
                  </a:lnTo>
                  <a:lnTo>
                    <a:pt x="447493" y="607964"/>
                  </a:lnTo>
                  <a:lnTo>
                    <a:pt x="447493" y="44450"/>
                  </a:lnTo>
                  <a:lnTo>
                    <a:pt x="441143" y="44450"/>
                  </a:lnTo>
                  <a:lnTo>
                    <a:pt x="447493" y="38100"/>
                  </a:lnTo>
                  <a:lnTo>
                    <a:pt x="806085" y="38100"/>
                  </a:lnTo>
                  <a:lnTo>
                    <a:pt x="806085" y="31750"/>
                  </a:lnTo>
                  <a:close/>
                </a:path>
                <a:path w="882650" h="621030">
                  <a:moveTo>
                    <a:pt x="447493" y="607964"/>
                  </a:moveTo>
                  <a:lnTo>
                    <a:pt x="441143" y="607964"/>
                  </a:lnTo>
                  <a:lnTo>
                    <a:pt x="434793" y="614314"/>
                  </a:lnTo>
                  <a:lnTo>
                    <a:pt x="447493" y="614314"/>
                  </a:lnTo>
                  <a:lnTo>
                    <a:pt x="447493" y="607964"/>
                  </a:lnTo>
                  <a:close/>
                </a:path>
                <a:path w="882650" h="621030">
                  <a:moveTo>
                    <a:pt x="806085" y="0"/>
                  </a:moveTo>
                  <a:lnTo>
                    <a:pt x="806085" y="76200"/>
                  </a:lnTo>
                  <a:lnTo>
                    <a:pt x="869585" y="44450"/>
                  </a:lnTo>
                  <a:lnTo>
                    <a:pt x="818785" y="44450"/>
                  </a:lnTo>
                  <a:lnTo>
                    <a:pt x="818785" y="31750"/>
                  </a:lnTo>
                  <a:lnTo>
                    <a:pt x="869585" y="31750"/>
                  </a:lnTo>
                  <a:lnTo>
                    <a:pt x="806085" y="0"/>
                  </a:lnTo>
                  <a:close/>
                </a:path>
                <a:path w="882650" h="621030">
                  <a:moveTo>
                    <a:pt x="447493" y="38100"/>
                  </a:moveTo>
                  <a:lnTo>
                    <a:pt x="441143" y="44450"/>
                  </a:lnTo>
                  <a:lnTo>
                    <a:pt x="447493" y="44450"/>
                  </a:lnTo>
                  <a:lnTo>
                    <a:pt x="447493" y="38100"/>
                  </a:lnTo>
                  <a:close/>
                </a:path>
                <a:path w="882650" h="621030">
                  <a:moveTo>
                    <a:pt x="806085" y="38100"/>
                  </a:moveTo>
                  <a:lnTo>
                    <a:pt x="447493" y="38100"/>
                  </a:lnTo>
                  <a:lnTo>
                    <a:pt x="447493" y="44450"/>
                  </a:lnTo>
                  <a:lnTo>
                    <a:pt x="806085" y="44450"/>
                  </a:lnTo>
                  <a:lnTo>
                    <a:pt x="806085" y="38100"/>
                  </a:lnTo>
                  <a:close/>
                </a:path>
                <a:path w="882650" h="621030">
                  <a:moveTo>
                    <a:pt x="869585" y="31750"/>
                  </a:moveTo>
                  <a:lnTo>
                    <a:pt x="818785" y="31750"/>
                  </a:lnTo>
                  <a:lnTo>
                    <a:pt x="818785" y="44450"/>
                  </a:lnTo>
                  <a:lnTo>
                    <a:pt x="869585" y="44450"/>
                  </a:lnTo>
                  <a:lnTo>
                    <a:pt x="882285" y="38100"/>
                  </a:lnTo>
                  <a:lnTo>
                    <a:pt x="869585" y="3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348" y="1595628"/>
            <a:ext cx="268668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hecha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puede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acción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002" y="1749991"/>
            <a:ext cx="131127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>
                <a:solidFill>
                  <a:srgbClr val="FFFFFF"/>
                </a:solidFill>
                <a:latin typeface="Calibri"/>
                <a:cs typeface="Calibri"/>
              </a:rPr>
              <a:t>Cerveza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BEBIDA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C6E5B1C-58E5-E182-1D58-0C9BDC13E02B}"/>
              </a:ext>
            </a:extLst>
          </p:cNvPr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6F650A74-9B17-5698-6AF2-395379F28625}"/>
              </a:ext>
            </a:extLst>
          </p:cNvPr>
          <p:cNvSpPr txBox="1"/>
          <p:nvPr/>
        </p:nvSpPr>
        <p:spPr>
          <a:xfrm>
            <a:off x="7183038" y="2203658"/>
            <a:ext cx="1311275" cy="338400"/>
          </a:xfrm>
          <a:prstGeom prst="rect">
            <a:avLst/>
          </a:prstGeom>
          <a:solidFill>
            <a:srgbClr val="304F5D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 err="1">
                <a:solidFill>
                  <a:srgbClr val="FFFFFF"/>
                </a:solidFill>
                <a:latin typeface="Calibri"/>
                <a:cs typeface="Calibri"/>
              </a:rPr>
              <a:t>Limonada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B638036-F863-7793-A1EE-8581A071DD34}"/>
              </a:ext>
            </a:extLst>
          </p:cNvPr>
          <p:cNvSpPr txBox="1"/>
          <p:nvPr/>
        </p:nvSpPr>
        <p:spPr>
          <a:xfrm>
            <a:off x="7183037" y="2657324"/>
            <a:ext cx="131127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 err="1">
                <a:solidFill>
                  <a:srgbClr val="FFFFFF"/>
                </a:solidFill>
                <a:latin typeface="Calibri"/>
                <a:cs typeface="Calibri"/>
              </a:rPr>
              <a:t>Lulada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67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49"/>
            <a:ext cx="172402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s-ES" sz="1400" dirty="0">
                <a:solidFill>
                  <a:srgbClr val="FFFFFF"/>
                </a:solidFill>
                <a:latin typeface="Calibri"/>
                <a:cs typeface="Calibri"/>
              </a:rPr>
              <a:t>LIMONADA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9983" y="1411438"/>
            <a:ext cx="4300868" cy="3260826"/>
            <a:chOff x="4279983" y="1411438"/>
            <a:chExt cx="4300868" cy="3260826"/>
          </a:xfrm>
        </p:grpSpPr>
        <p:sp>
          <p:nvSpPr>
            <p:cNvPr id="11" name="object 11"/>
            <p:cNvSpPr/>
            <p:nvPr/>
          </p:nvSpPr>
          <p:spPr>
            <a:xfrm>
              <a:off x="4279983" y="4333174"/>
              <a:ext cx="2088514" cy="339090"/>
            </a:xfrm>
            <a:custGeom>
              <a:avLst/>
              <a:gdLst/>
              <a:ahLst/>
              <a:cxnLst/>
              <a:rect l="l" t="t" r="r" b="b"/>
              <a:pathLst>
                <a:path w="2088514" h="339089">
                  <a:moveTo>
                    <a:pt x="2088231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2088231" y="338553"/>
                  </a:lnTo>
                  <a:lnTo>
                    <a:pt x="2088231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348" y="1595628"/>
            <a:ext cx="268668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hecha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puede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acción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002" y="1749991"/>
            <a:ext cx="131127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>
                <a:solidFill>
                  <a:srgbClr val="FFFFFF"/>
                </a:solidFill>
                <a:latin typeface="Calibri"/>
                <a:cs typeface="Calibri"/>
              </a:rPr>
              <a:t>Cerveza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BEBIDA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C6E5B1C-58E5-E182-1D58-0C9BDC13E02B}"/>
              </a:ext>
            </a:extLst>
          </p:cNvPr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6F650A74-9B17-5698-6AF2-395379F28625}"/>
              </a:ext>
            </a:extLst>
          </p:cNvPr>
          <p:cNvSpPr txBox="1"/>
          <p:nvPr/>
        </p:nvSpPr>
        <p:spPr>
          <a:xfrm>
            <a:off x="7183038" y="2203658"/>
            <a:ext cx="1311275" cy="338400"/>
          </a:xfrm>
          <a:prstGeom prst="rect">
            <a:avLst/>
          </a:prstGeom>
          <a:solidFill>
            <a:srgbClr val="304F5D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 err="1">
                <a:solidFill>
                  <a:srgbClr val="FFFFFF"/>
                </a:solidFill>
                <a:latin typeface="Calibri"/>
                <a:cs typeface="Calibri"/>
              </a:rPr>
              <a:t>Limonada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B638036-F863-7793-A1EE-8581A071DD34}"/>
              </a:ext>
            </a:extLst>
          </p:cNvPr>
          <p:cNvSpPr txBox="1"/>
          <p:nvPr/>
        </p:nvSpPr>
        <p:spPr>
          <a:xfrm>
            <a:off x="7183037" y="2657324"/>
            <a:ext cx="131127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US" sz="900" spc="-5" dirty="0" err="1">
                <a:solidFill>
                  <a:srgbClr val="FFFFFF"/>
                </a:solidFill>
                <a:latin typeface="Calibri"/>
                <a:cs typeface="Calibri"/>
              </a:rPr>
              <a:t>Lulada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7903A55-1F85-689D-858E-27822FFE6FBA}"/>
              </a:ext>
            </a:extLst>
          </p:cNvPr>
          <p:cNvSpPr/>
          <p:nvPr/>
        </p:nvSpPr>
        <p:spPr>
          <a:xfrm flipV="1">
            <a:off x="6368215" y="3366508"/>
            <a:ext cx="694055" cy="369498"/>
          </a:xfrm>
          <a:custGeom>
            <a:avLst/>
            <a:gdLst/>
            <a:ahLst/>
            <a:cxnLst/>
            <a:rect l="l" t="t" r="r" b="b"/>
            <a:pathLst>
              <a:path w="694054" h="353060">
                <a:moveTo>
                  <a:pt x="340508" y="38100"/>
                </a:moveTo>
                <a:lnTo>
                  <a:pt x="340508" y="350062"/>
                </a:lnTo>
                <a:lnTo>
                  <a:pt x="343350" y="352905"/>
                </a:lnTo>
                <a:lnTo>
                  <a:pt x="693715" y="352905"/>
                </a:lnTo>
                <a:lnTo>
                  <a:pt x="693715" y="346555"/>
                </a:lnTo>
                <a:lnTo>
                  <a:pt x="353208" y="346555"/>
                </a:lnTo>
                <a:lnTo>
                  <a:pt x="346858" y="340205"/>
                </a:lnTo>
                <a:lnTo>
                  <a:pt x="353208" y="340205"/>
                </a:lnTo>
                <a:lnTo>
                  <a:pt x="353208" y="44450"/>
                </a:lnTo>
                <a:lnTo>
                  <a:pt x="346858" y="44450"/>
                </a:lnTo>
                <a:lnTo>
                  <a:pt x="340508" y="38100"/>
                </a:lnTo>
                <a:close/>
              </a:path>
              <a:path w="694054" h="353060">
                <a:moveTo>
                  <a:pt x="353208" y="340205"/>
                </a:moveTo>
                <a:lnTo>
                  <a:pt x="346858" y="340205"/>
                </a:lnTo>
                <a:lnTo>
                  <a:pt x="353208" y="346555"/>
                </a:lnTo>
                <a:lnTo>
                  <a:pt x="353208" y="340205"/>
                </a:lnTo>
                <a:close/>
              </a:path>
              <a:path w="694054" h="353060">
                <a:moveTo>
                  <a:pt x="693715" y="340205"/>
                </a:moveTo>
                <a:lnTo>
                  <a:pt x="353208" y="340205"/>
                </a:lnTo>
                <a:lnTo>
                  <a:pt x="353208" y="346555"/>
                </a:lnTo>
                <a:lnTo>
                  <a:pt x="693715" y="346555"/>
                </a:lnTo>
                <a:lnTo>
                  <a:pt x="693715" y="340205"/>
                </a:lnTo>
                <a:close/>
              </a:path>
              <a:path w="694054" h="35306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94054" h="35306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94054" h="353060">
                <a:moveTo>
                  <a:pt x="35036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40508" y="44450"/>
                </a:lnTo>
                <a:lnTo>
                  <a:pt x="340508" y="38100"/>
                </a:lnTo>
                <a:lnTo>
                  <a:pt x="353208" y="38100"/>
                </a:lnTo>
                <a:lnTo>
                  <a:pt x="353208" y="34593"/>
                </a:lnTo>
                <a:lnTo>
                  <a:pt x="350365" y="31750"/>
                </a:lnTo>
                <a:close/>
              </a:path>
              <a:path w="694054" h="353060">
                <a:moveTo>
                  <a:pt x="353208" y="38100"/>
                </a:moveTo>
                <a:lnTo>
                  <a:pt x="340508" y="38100"/>
                </a:lnTo>
                <a:lnTo>
                  <a:pt x="346858" y="44450"/>
                </a:lnTo>
                <a:lnTo>
                  <a:pt x="353208" y="44450"/>
                </a:lnTo>
                <a:lnTo>
                  <a:pt x="353208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5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79983" y="1431367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4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983" y="1647391"/>
            <a:ext cx="1724025" cy="711835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723" y="2491739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265" y="3353649"/>
            <a:ext cx="1724025" cy="33840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s-ES" sz="1400" dirty="0">
                <a:solidFill>
                  <a:srgbClr val="FFFFFF"/>
                </a:solidFill>
                <a:latin typeface="Calibri"/>
                <a:cs typeface="Calibri"/>
              </a:rPr>
              <a:t>LIMONADA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203" y="382621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POSTRE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9983" y="4333174"/>
            <a:ext cx="2088514" cy="339090"/>
          </a:xfrm>
          <a:custGeom>
            <a:avLst/>
            <a:gdLst/>
            <a:ahLst/>
            <a:cxnLst/>
            <a:rect l="l" t="t" r="r" b="b"/>
            <a:pathLst>
              <a:path w="2088514" h="339089">
                <a:moveTo>
                  <a:pt x="2088231" y="0"/>
                </a:moveTo>
                <a:lnTo>
                  <a:pt x="0" y="0"/>
                </a:lnTo>
                <a:lnTo>
                  <a:pt x="0" y="338553"/>
                </a:lnTo>
                <a:lnTo>
                  <a:pt x="2088231" y="338553"/>
                </a:lnTo>
                <a:lnTo>
                  <a:pt x="2088231" y="0"/>
                </a:lnTo>
                <a:close/>
              </a:path>
            </a:pathLst>
          </a:custGeom>
          <a:solidFill>
            <a:srgbClr val="FFFFF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2348" y="1595628"/>
            <a:ext cx="268668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hecha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puede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acción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005" y="4377816"/>
            <a:ext cx="9925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C6E5B1C-58E5-E182-1D58-0C9BDC13E02B}"/>
              </a:ext>
            </a:extLst>
          </p:cNvPr>
          <p:cNvSpPr txBox="1"/>
          <p:nvPr/>
        </p:nvSpPr>
        <p:spPr>
          <a:xfrm>
            <a:off x="4462203" y="2898495"/>
            <a:ext cx="172402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61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455</Words>
  <Application>Microsoft Macintosh PowerPoint</Application>
  <PresentationFormat>On-screen Show (16:9)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Calibri Light</vt:lpstr>
      <vt:lpstr>Times New Roman</vt:lpstr>
      <vt:lpstr>Office Theme</vt:lpstr>
      <vt:lpstr>PowerPoint Presentation</vt:lpstr>
      <vt:lpstr>Competencia Intents </vt:lpstr>
      <vt:lpstr>Competencia Intents </vt:lpstr>
      <vt:lpstr>Competencia Intents </vt:lpstr>
      <vt:lpstr>Competencia Intents </vt:lpstr>
      <vt:lpstr>Competencia Intents </vt:lpstr>
      <vt:lpstr>Competencia Intents </vt:lpstr>
      <vt:lpstr>Competencia Intents </vt:lpstr>
      <vt:lpstr>Competencia Intents </vt:lpstr>
      <vt:lpstr>Competencia Intents </vt:lpstr>
      <vt:lpstr>Competencia Intents </vt:lpstr>
      <vt:lpstr>Competencia Intents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Domiciano Rincon Niño</cp:lastModifiedBy>
  <cp:revision>1</cp:revision>
  <dcterms:created xsi:type="dcterms:W3CDTF">2022-08-16T15:45:48Z</dcterms:created>
  <dcterms:modified xsi:type="dcterms:W3CDTF">2022-08-16T19:24:55Z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LastSaved">
    <vt:filetime>2022-08-16T00:00:00Z</vt:filetime>
  </property>
</Properties>
</file>