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7"/>
  </p:notesMasterIdLst>
  <p:sldIdLst>
    <p:sldId id="256" r:id="rId2"/>
    <p:sldId id="327" r:id="rId3"/>
    <p:sldId id="262" r:id="rId4"/>
    <p:sldId id="328" r:id="rId5"/>
    <p:sldId id="32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9E5ECE"/>
    <a:srgbClr val="FCF6B3"/>
    <a:srgbClr val="FFFFFF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94648"/>
  </p:normalViewPr>
  <p:slideViewPr>
    <p:cSldViewPr>
      <p:cViewPr varScale="1">
        <p:scale>
          <a:sx n="156" d="100"/>
          <a:sy n="156" d="100"/>
        </p:scale>
        <p:origin x="24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80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7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Pokedex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Siempre llega el momento de implementar una pokedex al aprender una nueva tecnología front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4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9512" y="1447037"/>
            <a:ext cx="2160240" cy="3152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POKEDEX</a:t>
            </a:r>
            <a:endParaRPr lang="en-US" dirty="0"/>
          </a:p>
        </p:txBody>
      </p:sp>
      <p:sp>
        <p:nvSpPr>
          <p:cNvPr id="2" name="3 Rectángulo">
            <a:extLst>
              <a:ext uri="{FF2B5EF4-FFF2-40B4-BE49-F238E27FC236}">
                <a16:creationId xmlns:a16="http://schemas.microsoft.com/office/drawing/2014/main" id="{7C83C824-DD2F-B723-98C2-0622836602EB}"/>
              </a:ext>
            </a:extLst>
          </p:cNvPr>
          <p:cNvSpPr/>
          <p:nvPr/>
        </p:nvSpPr>
        <p:spPr>
          <a:xfrm>
            <a:off x="311700" y="2391730"/>
            <a:ext cx="1863824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3 Rectángulo">
            <a:extLst>
              <a:ext uri="{FF2B5EF4-FFF2-40B4-BE49-F238E27FC236}">
                <a16:creationId xmlns:a16="http://schemas.microsoft.com/office/drawing/2014/main" id="{039AE2BC-D08A-D733-5E9F-030FF6249030}"/>
              </a:ext>
            </a:extLst>
          </p:cNvPr>
          <p:cNvSpPr/>
          <p:nvPr/>
        </p:nvSpPr>
        <p:spPr>
          <a:xfrm>
            <a:off x="311700" y="2922239"/>
            <a:ext cx="1863824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1788DB-C600-879E-27F4-E9A9054E1C46}"/>
              </a:ext>
            </a:extLst>
          </p:cNvPr>
          <p:cNvSpPr/>
          <p:nvPr/>
        </p:nvSpPr>
        <p:spPr>
          <a:xfrm>
            <a:off x="809252" y="3452748"/>
            <a:ext cx="868720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Entrar</a:t>
            </a:r>
          </a:p>
        </p:txBody>
      </p:sp>
      <p:sp>
        <p:nvSpPr>
          <p:cNvPr id="10" name="3 Rectángulo">
            <a:extLst>
              <a:ext uri="{FF2B5EF4-FFF2-40B4-BE49-F238E27FC236}">
                <a16:creationId xmlns:a16="http://schemas.microsoft.com/office/drawing/2014/main" id="{C9F41019-D561-A3D4-27D9-BE3B396FFB18}"/>
              </a:ext>
            </a:extLst>
          </p:cNvPr>
          <p:cNvSpPr/>
          <p:nvPr/>
        </p:nvSpPr>
        <p:spPr>
          <a:xfrm>
            <a:off x="3059832" y="1447037"/>
            <a:ext cx="2160240" cy="3152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3 Rectángulo">
            <a:extLst>
              <a:ext uri="{FF2B5EF4-FFF2-40B4-BE49-F238E27FC236}">
                <a16:creationId xmlns:a16="http://schemas.microsoft.com/office/drawing/2014/main" id="{D3974873-CC84-103D-6269-19694BF3F815}"/>
              </a:ext>
            </a:extLst>
          </p:cNvPr>
          <p:cNvSpPr/>
          <p:nvPr/>
        </p:nvSpPr>
        <p:spPr>
          <a:xfrm>
            <a:off x="3212232" y="2512968"/>
            <a:ext cx="1863824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3 Rectángulo">
            <a:extLst>
              <a:ext uri="{FF2B5EF4-FFF2-40B4-BE49-F238E27FC236}">
                <a16:creationId xmlns:a16="http://schemas.microsoft.com/office/drawing/2014/main" id="{94BE5C73-9DE5-C18F-EF3A-643C3A2083D1}"/>
              </a:ext>
            </a:extLst>
          </p:cNvPr>
          <p:cNvSpPr/>
          <p:nvPr/>
        </p:nvSpPr>
        <p:spPr>
          <a:xfrm>
            <a:off x="3212232" y="2879616"/>
            <a:ext cx="1863824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7DB3B1-8454-C7FE-89E3-FC8280CE9EAF}"/>
              </a:ext>
            </a:extLst>
          </p:cNvPr>
          <p:cNvSpPr/>
          <p:nvPr/>
        </p:nvSpPr>
        <p:spPr>
          <a:xfrm>
            <a:off x="3212232" y="2139702"/>
            <a:ext cx="130797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dirty="0"/>
              <a:t>Mis pokemon</a:t>
            </a:r>
          </a:p>
        </p:txBody>
      </p:sp>
      <p:sp>
        <p:nvSpPr>
          <p:cNvPr id="16" name="3 Rectángulo">
            <a:extLst>
              <a:ext uri="{FF2B5EF4-FFF2-40B4-BE49-F238E27FC236}">
                <a16:creationId xmlns:a16="http://schemas.microsoft.com/office/drawing/2014/main" id="{339A52D8-3B52-C8EB-4965-1B746B846768}"/>
              </a:ext>
            </a:extLst>
          </p:cNvPr>
          <p:cNvSpPr/>
          <p:nvPr/>
        </p:nvSpPr>
        <p:spPr>
          <a:xfrm>
            <a:off x="3208040" y="3236724"/>
            <a:ext cx="1863824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3 Rectángulo">
            <a:extLst>
              <a:ext uri="{FF2B5EF4-FFF2-40B4-BE49-F238E27FC236}">
                <a16:creationId xmlns:a16="http://schemas.microsoft.com/office/drawing/2014/main" id="{5F408773-81E6-9FA9-6EEF-5E83EA91B194}"/>
              </a:ext>
            </a:extLst>
          </p:cNvPr>
          <p:cNvSpPr/>
          <p:nvPr/>
        </p:nvSpPr>
        <p:spPr>
          <a:xfrm>
            <a:off x="3208040" y="3607445"/>
            <a:ext cx="1863824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3 Rectángulo">
            <a:extLst>
              <a:ext uri="{FF2B5EF4-FFF2-40B4-BE49-F238E27FC236}">
                <a16:creationId xmlns:a16="http://schemas.microsoft.com/office/drawing/2014/main" id="{DE620810-59D6-EEBD-7532-BA8049A53752}"/>
              </a:ext>
            </a:extLst>
          </p:cNvPr>
          <p:cNvSpPr/>
          <p:nvPr/>
        </p:nvSpPr>
        <p:spPr>
          <a:xfrm>
            <a:off x="3208040" y="3967485"/>
            <a:ext cx="1863824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812510-2D1F-32D0-C2AA-E6267345C17E}"/>
              </a:ext>
            </a:extLst>
          </p:cNvPr>
          <p:cNvSpPr/>
          <p:nvPr/>
        </p:nvSpPr>
        <p:spPr>
          <a:xfrm>
            <a:off x="4355975" y="1591191"/>
            <a:ext cx="722847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Buscar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6AA618-9156-C035-8C4D-60ABB424B308}"/>
              </a:ext>
            </a:extLst>
          </p:cNvPr>
          <p:cNvSpPr/>
          <p:nvPr/>
        </p:nvSpPr>
        <p:spPr>
          <a:xfrm>
            <a:off x="3208040" y="1591191"/>
            <a:ext cx="107592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1" name="3 Rectángulo">
            <a:extLst>
              <a:ext uri="{FF2B5EF4-FFF2-40B4-BE49-F238E27FC236}">
                <a16:creationId xmlns:a16="http://schemas.microsoft.com/office/drawing/2014/main" id="{F3BDED92-6A2E-6E2C-69E8-373DACD12542}"/>
              </a:ext>
            </a:extLst>
          </p:cNvPr>
          <p:cNvSpPr/>
          <p:nvPr/>
        </p:nvSpPr>
        <p:spPr>
          <a:xfrm>
            <a:off x="5985318" y="1447037"/>
            <a:ext cx="2160240" cy="3152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Squirtle - WikiDex, la enciclopedia Pokémon">
            <a:extLst>
              <a:ext uri="{FF2B5EF4-FFF2-40B4-BE49-F238E27FC236}">
                <a16:creationId xmlns:a16="http://schemas.microsoft.com/office/drawing/2014/main" id="{3CA12E7D-590F-F58F-0F2D-C44CB26F4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51694"/>
            <a:ext cx="1272927" cy="117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1219860-3388-850B-88EA-5C04669B397B}"/>
              </a:ext>
            </a:extLst>
          </p:cNvPr>
          <p:cNvSpPr/>
          <p:nvPr/>
        </p:nvSpPr>
        <p:spPr>
          <a:xfrm>
            <a:off x="6411452" y="2715766"/>
            <a:ext cx="130797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Squirtle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712C70-F302-1066-6399-2CED4B6BFA6B}"/>
              </a:ext>
            </a:extLst>
          </p:cNvPr>
          <p:cNvSpPr/>
          <p:nvPr/>
        </p:nvSpPr>
        <p:spPr>
          <a:xfrm>
            <a:off x="6631078" y="3003798"/>
            <a:ext cx="868720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Atrapar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F8AA5D-4E92-94BE-1018-30EAA3EEDE35}"/>
              </a:ext>
            </a:extLst>
          </p:cNvPr>
          <p:cNvSpPr/>
          <p:nvPr/>
        </p:nvSpPr>
        <p:spPr>
          <a:xfrm>
            <a:off x="5985318" y="3363838"/>
            <a:ext cx="868720" cy="470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200" dirty="0"/>
              <a:t>Defensa</a:t>
            </a:r>
          </a:p>
          <a:p>
            <a:pPr algn="ctr"/>
            <a:r>
              <a:rPr lang="en-CO" sz="1800" dirty="0"/>
              <a:t>60</a:t>
            </a:r>
            <a:endParaRPr lang="en-CO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2ECAF0-19A3-0B86-D3C2-AEAF990364C3}"/>
              </a:ext>
            </a:extLst>
          </p:cNvPr>
          <p:cNvSpPr/>
          <p:nvPr/>
        </p:nvSpPr>
        <p:spPr>
          <a:xfrm>
            <a:off x="5977092" y="4009545"/>
            <a:ext cx="868720" cy="470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200" dirty="0"/>
              <a:t>Velocidad</a:t>
            </a:r>
          </a:p>
          <a:p>
            <a:pPr algn="ctr"/>
            <a:r>
              <a:rPr lang="en-CO" sz="2000" dirty="0"/>
              <a:t>100</a:t>
            </a:r>
            <a:endParaRPr lang="en-CO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72201B-F760-FB6B-5838-B7191CEB9B38}"/>
              </a:ext>
            </a:extLst>
          </p:cNvPr>
          <p:cNvSpPr/>
          <p:nvPr/>
        </p:nvSpPr>
        <p:spPr>
          <a:xfrm>
            <a:off x="7240409" y="3361568"/>
            <a:ext cx="868720" cy="470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200" dirty="0"/>
              <a:t>Ataque</a:t>
            </a:r>
          </a:p>
          <a:p>
            <a:pPr algn="ctr"/>
            <a:r>
              <a:rPr lang="en-CO" sz="1800" dirty="0"/>
              <a:t>40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D004B7-1C40-1A33-D186-BDF55AA18C28}"/>
              </a:ext>
            </a:extLst>
          </p:cNvPr>
          <p:cNvSpPr/>
          <p:nvPr/>
        </p:nvSpPr>
        <p:spPr>
          <a:xfrm>
            <a:off x="7236296" y="4009545"/>
            <a:ext cx="868720" cy="470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200" dirty="0"/>
              <a:t>Vida</a:t>
            </a:r>
          </a:p>
          <a:p>
            <a:pPr algn="ctr"/>
            <a:r>
              <a:rPr lang="en-CO" sz="2000" dirty="0"/>
              <a:t>120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3151B43-BBB1-A9C2-1C17-08BC4E05463D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1677972" y="3023251"/>
            <a:ext cx="1381860" cy="573513"/>
          </a:xfrm>
          <a:prstGeom prst="bentConnector3">
            <a:avLst>
              <a:gd name="adj1" fmla="val 65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8DC7791C-1056-E691-2900-846BA91A7183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078822" y="3023251"/>
            <a:ext cx="906496" cy="363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AC48215E-9573-805D-66FE-4EF57336C55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078822" y="1735207"/>
            <a:ext cx="898270" cy="767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679C06-851C-1374-C1A5-50E29AED267F}"/>
              </a:ext>
            </a:extLst>
          </p:cNvPr>
          <p:cNvSpPr txBox="1"/>
          <p:nvPr/>
        </p:nvSpPr>
        <p:spPr>
          <a:xfrm>
            <a:off x="608633" y="1631060"/>
            <a:ext cx="12596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2000" dirty="0">
                <a:solidFill>
                  <a:schemeClr val="tx1"/>
                </a:solidFill>
              </a:rPr>
              <a:t>P</a:t>
            </a:r>
            <a:r>
              <a:rPr lang="en-CO" dirty="0">
                <a:solidFill>
                  <a:schemeClr val="tx1"/>
                </a:solidFill>
              </a:rPr>
              <a:t>OKEMON</a:t>
            </a:r>
          </a:p>
        </p:txBody>
      </p:sp>
    </p:spTree>
    <p:extLst>
      <p:ext uri="{BB962C8B-B14F-4D97-AF65-F5344CB8AC3E}">
        <p14:creationId xmlns:p14="http://schemas.microsoft.com/office/powerpoint/2010/main" val="230176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POKEDEX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CA51B8-6494-1469-FEDB-7B098C439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47037"/>
            <a:ext cx="8520600" cy="3121838"/>
          </a:xfrm>
        </p:spPr>
        <p:txBody>
          <a:bodyPr/>
          <a:lstStyle/>
          <a:p>
            <a:pPr marL="114300" indent="0">
              <a:buNone/>
            </a:pPr>
            <a:r>
              <a:rPr lang="en-CO" dirty="0"/>
              <a:t>Desarrolle una aplicación de Pokedex usando Firebase Realtime Database y el PokeAPI</a:t>
            </a:r>
          </a:p>
          <a:p>
            <a:endParaRPr lang="en-CO" dirty="0"/>
          </a:p>
          <a:p>
            <a:pPr marL="114300" indent="0">
              <a:buNone/>
            </a:pPr>
            <a:r>
              <a:rPr lang="en-CO" dirty="0"/>
              <a:t>Para esto use los siguientes elementos</a:t>
            </a:r>
          </a:p>
          <a:p>
            <a:pPr marL="114300" indent="0">
              <a:buNone/>
            </a:pPr>
            <a:endParaRPr lang="en-CO" dirty="0"/>
          </a:p>
          <a:p>
            <a:pPr marL="114300" indent="0">
              <a:buNone/>
            </a:pPr>
            <a:r>
              <a:rPr lang="en-CO" b="1" dirty="0"/>
              <a:t>1. Retrofit</a:t>
            </a:r>
          </a:p>
          <a:p>
            <a:pPr marL="114300" indent="0">
              <a:buNone/>
            </a:pPr>
            <a:r>
              <a:rPr lang="en-CO" dirty="0"/>
              <a:t>Para consumir REST API. Lo necesitará para conectarse al PokeAPI y Firebase Realtime</a:t>
            </a:r>
          </a:p>
          <a:p>
            <a:pPr marL="114300" indent="0">
              <a:buNone/>
            </a:pPr>
            <a:endParaRPr lang="en-CO" dirty="0"/>
          </a:p>
          <a:p>
            <a:pPr marL="114300" indent="0">
              <a:buNone/>
            </a:pPr>
            <a:r>
              <a:rPr lang="en-CO" b="1" dirty="0"/>
              <a:t>2. ViewModels</a:t>
            </a:r>
          </a:p>
          <a:p>
            <a:pPr marL="114300" indent="0">
              <a:buNone/>
            </a:pPr>
            <a:r>
              <a:rPr lang="en-CO" dirty="0"/>
              <a:t>Implemente la arquitectura MVVM</a:t>
            </a:r>
          </a:p>
          <a:p>
            <a:pPr marL="114300" indent="0">
              <a:buNone/>
            </a:pPr>
            <a:endParaRPr lang="en-CO" dirty="0"/>
          </a:p>
          <a:p>
            <a:pPr marL="114300" indent="0">
              <a:buNone/>
            </a:pPr>
            <a:r>
              <a:rPr lang="en-CO" b="1" dirty="0"/>
              <a:t>3. Corutinas</a:t>
            </a:r>
          </a:p>
          <a:p>
            <a:pPr marL="114300" indent="0">
              <a:buNone/>
            </a:pPr>
            <a:r>
              <a:rPr lang="en-CO" dirty="0"/>
              <a:t>Para soporte asíncrono use corutinas en los scopes adecuados</a:t>
            </a:r>
          </a:p>
        </p:txBody>
      </p:sp>
    </p:spTree>
    <p:extLst>
      <p:ext uri="{BB962C8B-B14F-4D97-AF65-F5344CB8AC3E}">
        <p14:creationId xmlns:p14="http://schemas.microsoft.com/office/powerpoint/2010/main" val="170748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POKEDEX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CA51B8-6494-1469-FEDB-7B098C439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47037"/>
            <a:ext cx="8520600" cy="312183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CO" b="1" dirty="0"/>
              <a:t>Especificaciones y requerimientos</a:t>
            </a:r>
          </a:p>
          <a:p>
            <a:pPr marL="114300" indent="0">
              <a:buNone/>
            </a:pPr>
            <a:endParaRPr lang="en-CO" dirty="0"/>
          </a:p>
          <a:p>
            <a:pPr marL="114300" indent="0">
              <a:buNone/>
            </a:pPr>
            <a:r>
              <a:rPr lang="en-CO" dirty="0"/>
              <a:t>Implemente únicamente usando bases de datos un sistema de login. NO tiene que generar una vista para registrar usuarios, puede insertarlos manualmente en la base de datos.</a:t>
            </a:r>
          </a:p>
          <a:p>
            <a:pPr marL="114300" indent="0">
              <a:buNone/>
            </a:pPr>
            <a:endParaRPr lang="en-CO" dirty="0"/>
          </a:p>
          <a:p>
            <a:pPr marL="114300" indent="0">
              <a:buNone/>
            </a:pPr>
            <a:r>
              <a:rPr lang="en-CO" dirty="0"/>
              <a:t>Al ingresar el usuario una primera vez, nunca más tiene que volver a logearse, a menos de que el usuario elimine la aplicación y la vuelva a instalar.</a:t>
            </a:r>
          </a:p>
          <a:p>
            <a:pPr marL="114300" indent="0">
              <a:buNone/>
            </a:pPr>
            <a:endParaRPr lang="en-CO" dirty="0"/>
          </a:p>
          <a:p>
            <a:pPr marL="114300" indent="0">
              <a:buNone/>
            </a:pPr>
            <a:r>
              <a:rPr lang="en-CO" dirty="0"/>
              <a:t>En la pantalla principal del usuario debe haber un apartado para buscar un pokemón. Al hacerlo, se abre una nueva actividad con el pokemon encontrado y la información básica de él. (Ver ilustración)</a:t>
            </a:r>
          </a:p>
          <a:p>
            <a:pPr marL="114300" indent="0">
              <a:buNone/>
            </a:pPr>
            <a:endParaRPr lang="en-CO" dirty="0"/>
          </a:p>
          <a:p>
            <a:pPr marL="114300" indent="0">
              <a:buNone/>
            </a:pPr>
            <a:r>
              <a:rPr lang="en-CO" dirty="0"/>
              <a:t>En esta pantalla de detalle del Pokemón, un usuario puede Atrapar al pokemon. Lo que hace que se añada a su lista de pokemon.</a:t>
            </a:r>
          </a:p>
          <a:p>
            <a:pPr marL="114300" indent="0">
              <a:buNone/>
            </a:pPr>
            <a:endParaRPr lang="en-CO" dirty="0"/>
          </a:p>
          <a:p>
            <a:pPr marL="114300" indent="0">
              <a:buNone/>
            </a:pPr>
            <a:r>
              <a:rPr lang="en-CO" dirty="0"/>
              <a:t>Finalmente todos los pokemon se muestran en una lista. </a:t>
            </a:r>
            <a:r>
              <a:rPr lang="en-CO"/>
              <a:t>El item de lista debe tener el nombre del pokemon y la imagen del pokemon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0984693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6288</TotalTime>
  <Words>256</Words>
  <Application>Microsoft Macintosh PowerPoint</Application>
  <PresentationFormat>On-screen Show (16:9)</PresentationFormat>
  <Paragraphs>51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Retrospección</vt:lpstr>
      <vt:lpstr>Aplicaciones Móviles</vt:lpstr>
      <vt:lpstr>Pokedex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119</cp:revision>
  <dcterms:modified xsi:type="dcterms:W3CDTF">2023-03-26T16:30:29Z</dcterms:modified>
</cp:coreProperties>
</file>