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6"/>
  </p:notesMasterIdLst>
  <p:sldIdLst>
    <p:sldId id="256" r:id="rId2"/>
    <p:sldId id="293" r:id="rId3"/>
    <p:sldId id="295" r:id="rId4"/>
    <p:sldId id="296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B2B2B"/>
    <a:srgbClr val="9E5ECE"/>
    <a:srgbClr val="FCF6B3"/>
    <a:srgbClr val="000000"/>
    <a:srgbClr val="002060"/>
    <a:srgbClr val="FE9900"/>
    <a:srgbClr val="232F3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19" autoAdjust="0"/>
    <p:restoredTop sz="94648"/>
  </p:normalViewPr>
  <p:slideViewPr>
    <p:cSldViewPr>
      <p:cViewPr>
        <p:scale>
          <a:sx n="144" d="100"/>
          <a:sy n="144" d="100"/>
        </p:scale>
        <p:origin x="552" y="3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339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1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2384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9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069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1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04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602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48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558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477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8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Aplicaciones Móviles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s" dirty="0"/>
              <a:t>iseño de medios interactivos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</a:t>
            </a:r>
            <a:r>
              <a:rPr lang="es" dirty="0"/>
              <a:t>ngeniría de sistemas</a:t>
            </a:r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  <p:pic>
        <p:nvPicPr>
          <p:cNvPr id="103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redes sociales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2">
            <a:extLst>
              <a:ext uri="{FF2B5EF4-FFF2-40B4-BE49-F238E27FC236}">
                <a16:creationId xmlns:a16="http://schemas.microsoft.com/office/drawing/2014/main" id="{71A514C3-A611-362A-4A3D-36C124FAB63B}"/>
              </a:ext>
            </a:extLst>
          </p:cNvPr>
          <p:cNvSpPr txBox="1"/>
          <p:nvPr/>
        </p:nvSpPr>
        <p:spPr>
          <a:xfrm>
            <a:off x="4594860" y="1442503"/>
            <a:ext cx="42484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Cree una aplicación </a:t>
            </a:r>
            <a:r>
              <a:rPr lang="es-CO">
                <a:solidFill>
                  <a:schemeClr val="tx1"/>
                </a:solidFill>
              </a:rPr>
              <a:t>que permita generar y </a:t>
            </a:r>
            <a:r>
              <a:rPr lang="es-CO" dirty="0">
                <a:solidFill>
                  <a:schemeClr val="tx1"/>
                </a:solidFill>
              </a:rPr>
              <a:t>listar publicaciones y comentarios con un modelo similar a Instagram.</a:t>
            </a:r>
          </a:p>
          <a:p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El objetivo inicial es que construya los </a:t>
            </a:r>
            <a:r>
              <a:rPr lang="es-CO" dirty="0" err="1">
                <a:solidFill>
                  <a:schemeClr val="tx1"/>
                </a:solidFill>
              </a:rPr>
              <a:t>RecyclerViews</a:t>
            </a:r>
            <a:r>
              <a:rPr lang="es-CO" dirty="0">
                <a:solidFill>
                  <a:schemeClr val="tx1"/>
                </a:solidFill>
              </a:rPr>
              <a:t> y </a:t>
            </a:r>
            <a:r>
              <a:rPr lang="es-CO" dirty="0" err="1">
                <a:solidFill>
                  <a:schemeClr val="tx1"/>
                </a:solidFill>
              </a:rPr>
              <a:t>ViewHolders</a:t>
            </a:r>
            <a:r>
              <a:rPr lang="es-CO" dirty="0">
                <a:solidFill>
                  <a:schemeClr val="tx1"/>
                </a:solidFill>
              </a:rPr>
              <a:t> necesarios para crear la aplicación con modelos </a:t>
            </a:r>
            <a:r>
              <a:rPr lang="es-CO" dirty="0" err="1">
                <a:solidFill>
                  <a:schemeClr val="tx1"/>
                </a:solidFill>
              </a:rPr>
              <a:t>dummy</a:t>
            </a:r>
            <a:r>
              <a:rPr lang="es-CO" dirty="0">
                <a:solidFill>
                  <a:schemeClr val="tx1"/>
                </a:solidFill>
              </a:rPr>
              <a:t> que pueda cargar mediante botones en tiempo de ejecución.</a:t>
            </a:r>
          </a:p>
          <a:p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Posteriormente debe lograr que las publicaciones y comentarios sean ingresados a través del input del usuario</a:t>
            </a:r>
          </a:p>
        </p:txBody>
      </p:sp>
      <p:sp>
        <p:nvSpPr>
          <p:cNvPr id="21" name="Rectángulo 40">
            <a:extLst>
              <a:ext uri="{FF2B5EF4-FFF2-40B4-BE49-F238E27FC236}">
                <a16:creationId xmlns:a16="http://schemas.microsoft.com/office/drawing/2014/main" id="{3FF57E9D-019A-7918-0FDA-6885443D1A68}"/>
              </a:ext>
            </a:extLst>
          </p:cNvPr>
          <p:cNvSpPr/>
          <p:nvPr/>
        </p:nvSpPr>
        <p:spPr>
          <a:xfrm>
            <a:off x="2437023" y="1506518"/>
            <a:ext cx="1944216" cy="29236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Elipse 44">
            <a:extLst>
              <a:ext uri="{FF2B5EF4-FFF2-40B4-BE49-F238E27FC236}">
                <a16:creationId xmlns:a16="http://schemas.microsoft.com/office/drawing/2014/main" id="{A11E0D79-CABA-5D1B-92AB-33FCC85F3C27}"/>
              </a:ext>
            </a:extLst>
          </p:cNvPr>
          <p:cNvSpPr/>
          <p:nvPr/>
        </p:nvSpPr>
        <p:spPr>
          <a:xfrm>
            <a:off x="2518292" y="1605254"/>
            <a:ext cx="306317" cy="3063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3" name="Corazón 15">
            <a:extLst>
              <a:ext uri="{FF2B5EF4-FFF2-40B4-BE49-F238E27FC236}">
                <a16:creationId xmlns:a16="http://schemas.microsoft.com/office/drawing/2014/main" id="{05362555-DDAA-903C-323E-6E38DCC1B44C}"/>
              </a:ext>
            </a:extLst>
          </p:cNvPr>
          <p:cNvSpPr/>
          <p:nvPr/>
        </p:nvSpPr>
        <p:spPr>
          <a:xfrm>
            <a:off x="2518292" y="3666122"/>
            <a:ext cx="158649" cy="144699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3">
            <a:extLst>
              <a:ext uri="{FF2B5EF4-FFF2-40B4-BE49-F238E27FC236}">
                <a16:creationId xmlns:a16="http://schemas.microsoft.com/office/drawing/2014/main" id="{F751C4B0-69A0-4FD0-B563-5BD66333201F}"/>
              </a:ext>
            </a:extLst>
          </p:cNvPr>
          <p:cNvSpPr/>
          <p:nvPr/>
        </p:nvSpPr>
        <p:spPr>
          <a:xfrm>
            <a:off x="2671450" y="3646378"/>
            <a:ext cx="14165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700" dirty="0">
                <a:solidFill>
                  <a:schemeClr val="tx1"/>
                </a:solidFill>
              </a:rPr>
              <a:t>127 Me gusta</a:t>
            </a:r>
            <a:endParaRPr lang="es-CO" sz="700" dirty="0"/>
          </a:p>
        </p:txBody>
      </p:sp>
      <p:sp>
        <p:nvSpPr>
          <p:cNvPr id="26" name="Rectángulo 45">
            <a:extLst>
              <a:ext uri="{FF2B5EF4-FFF2-40B4-BE49-F238E27FC236}">
                <a16:creationId xmlns:a16="http://schemas.microsoft.com/office/drawing/2014/main" id="{27CC1156-388F-424E-428C-E28967DF827E}"/>
              </a:ext>
            </a:extLst>
          </p:cNvPr>
          <p:cNvSpPr/>
          <p:nvPr/>
        </p:nvSpPr>
        <p:spPr>
          <a:xfrm>
            <a:off x="2797063" y="1563638"/>
            <a:ext cx="13444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00" b="1" dirty="0" err="1">
                <a:solidFill>
                  <a:schemeClr val="tx1"/>
                </a:solidFill>
              </a:rPr>
              <a:t>Falcao</a:t>
            </a:r>
            <a:endParaRPr lang="es-CO" sz="1000" b="1" dirty="0"/>
          </a:p>
        </p:txBody>
      </p:sp>
      <p:sp>
        <p:nvSpPr>
          <p:cNvPr id="27" name="Rectángulo 45">
            <a:extLst>
              <a:ext uri="{FF2B5EF4-FFF2-40B4-BE49-F238E27FC236}">
                <a16:creationId xmlns:a16="http://schemas.microsoft.com/office/drawing/2014/main" id="{38193E0C-4BD8-42B0-D89B-7E1E4D3B8026}"/>
              </a:ext>
            </a:extLst>
          </p:cNvPr>
          <p:cNvSpPr/>
          <p:nvPr/>
        </p:nvSpPr>
        <p:spPr>
          <a:xfrm>
            <a:off x="2822858" y="1753900"/>
            <a:ext cx="134449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600" dirty="0">
                <a:solidFill>
                  <a:schemeClr val="tx1"/>
                </a:solidFill>
              </a:rPr>
              <a:t>6 Mar 2023</a:t>
            </a:r>
            <a:endParaRPr lang="es-CO" sz="600" dirty="0"/>
          </a:p>
        </p:txBody>
      </p:sp>
      <p:sp>
        <p:nvSpPr>
          <p:cNvPr id="28" name="Rectángulo 40">
            <a:extLst>
              <a:ext uri="{FF2B5EF4-FFF2-40B4-BE49-F238E27FC236}">
                <a16:creationId xmlns:a16="http://schemas.microsoft.com/office/drawing/2014/main" id="{BF619720-C4E5-BF43-117D-4BA92042D2E1}"/>
              </a:ext>
            </a:extLst>
          </p:cNvPr>
          <p:cNvSpPr/>
          <p:nvPr/>
        </p:nvSpPr>
        <p:spPr>
          <a:xfrm>
            <a:off x="2432714" y="1981862"/>
            <a:ext cx="1944216" cy="16217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9" name="Rectángulo 23">
            <a:extLst>
              <a:ext uri="{FF2B5EF4-FFF2-40B4-BE49-F238E27FC236}">
                <a16:creationId xmlns:a16="http://schemas.microsoft.com/office/drawing/2014/main" id="{1A586AB5-72F5-9169-F918-9C6291F7A2F4}"/>
              </a:ext>
            </a:extLst>
          </p:cNvPr>
          <p:cNvSpPr/>
          <p:nvPr/>
        </p:nvSpPr>
        <p:spPr>
          <a:xfrm>
            <a:off x="2432713" y="3857568"/>
            <a:ext cx="18765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700" dirty="0" err="1">
                <a:solidFill>
                  <a:schemeClr val="tx1"/>
                </a:solidFill>
              </a:rPr>
              <a:t>Falcao</a:t>
            </a:r>
            <a:r>
              <a:rPr lang="es-CO" sz="700" dirty="0">
                <a:solidFill>
                  <a:schemeClr val="tx1"/>
                </a:solidFill>
              </a:rPr>
              <a:t> Qué bien que manejo el tema de </a:t>
            </a:r>
            <a:r>
              <a:rPr lang="es-CO" sz="700" dirty="0" err="1">
                <a:solidFill>
                  <a:schemeClr val="tx1"/>
                </a:solidFill>
              </a:rPr>
              <a:t>RecyclerView</a:t>
            </a:r>
            <a:r>
              <a:rPr lang="es-CO" sz="700" dirty="0">
                <a:solidFill>
                  <a:schemeClr val="tx1"/>
                </a:solidFill>
              </a:rPr>
              <a:t>, soy un crack</a:t>
            </a:r>
            <a:endParaRPr lang="es-CO" sz="700" dirty="0"/>
          </a:p>
        </p:txBody>
      </p:sp>
      <p:sp>
        <p:nvSpPr>
          <p:cNvPr id="30" name="Rectángulo 23">
            <a:extLst>
              <a:ext uri="{FF2B5EF4-FFF2-40B4-BE49-F238E27FC236}">
                <a16:creationId xmlns:a16="http://schemas.microsoft.com/office/drawing/2014/main" id="{10105F31-D6F3-8BB1-8306-DD1E72C1D8C0}"/>
              </a:ext>
            </a:extLst>
          </p:cNvPr>
          <p:cNvSpPr/>
          <p:nvPr/>
        </p:nvSpPr>
        <p:spPr>
          <a:xfrm>
            <a:off x="2432713" y="4174434"/>
            <a:ext cx="187651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700" b="1" dirty="0">
                <a:solidFill>
                  <a:schemeClr val="tx1"/>
                </a:solidFill>
              </a:rPr>
              <a:t>12 comentarios</a:t>
            </a:r>
            <a:endParaRPr lang="es-CO" sz="700" b="1" dirty="0"/>
          </a:p>
        </p:txBody>
      </p:sp>
      <p:sp>
        <p:nvSpPr>
          <p:cNvPr id="52" name="Rectángulo 40">
            <a:extLst>
              <a:ext uri="{FF2B5EF4-FFF2-40B4-BE49-F238E27FC236}">
                <a16:creationId xmlns:a16="http://schemas.microsoft.com/office/drawing/2014/main" id="{563CB15D-65F6-E9D3-1FF5-BEC51FB14124}"/>
              </a:ext>
            </a:extLst>
          </p:cNvPr>
          <p:cNvSpPr/>
          <p:nvPr/>
        </p:nvSpPr>
        <p:spPr>
          <a:xfrm>
            <a:off x="300668" y="1563637"/>
            <a:ext cx="1822515" cy="28108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3" name="Rectángulo 13">
            <a:extLst>
              <a:ext uri="{FF2B5EF4-FFF2-40B4-BE49-F238E27FC236}">
                <a16:creationId xmlns:a16="http://schemas.microsoft.com/office/drawing/2014/main" id="{B9B27741-998B-19C5-CC1B-8A6D9FCC6C17}"/>
              </a:ext>
            </a:extLst>
          </p:cNvPr>
          <p:cNvSpPr/>
          <p:nvPr/>
        </p:nvSpPr>
        <p:spPr>
          <a:xfrm>
            <a:off x="250975" y="1506518"/>
            <a:ext cx="1944216" cy="29334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tx1"/>
                </a:solidFill>
              </a:rPr>
              <a:t>RecyclerView</a:t>
            </a:r>
            <a:r>
              <a:rPr lang="es-CO" dirty="0">
                <a:solidFill>
                  <a:schemeClr val="tx1"/>
                </a:solidFill>
              </a:rPr>
              <a:t> de publicaciones</a:t>
            </a:r>
          </a:p>
        </p:txBody>
      </p:sp>
      <p:sp>
        <p:nvSpPr>
          <p:cNvPr id="54" name="Elipse 14">
            <a:extLst>
              <a:ext uri="{FF2B5EF4-FFF2-40B4-BE49-F238E27FC236}">
                <a16:creationId xmlns:a16="http://schemas.microsoft.com/office/drawing/2014/main" id="{3C22DEC2-E925-33A2-0263-0276549C090F}"/>
              </a:ext>
            </a:extLst>
          </p:cNvPr>
          <p:cNvSpPr/>
          <p:nvPr/>
        </p:nvSpPr>
        <p:spPr>
          <a:xfrm>
            <a:off x="1742249" y="3975168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FCDE0A-91BF-980B-5F78-06A12059BD3B}"/>
              </a:ext>
            </a:extLst>
          </p:cNvPr>
          <p:cNvSpPr txBox="1"/>
          <p:nvPr/>
        </p:nvSpPr>
        <p:spPr>
          <a:xfrm>
            <a:off x="2490898" y="4453092"/>
            <a:ext cx="1824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CO" dirty="0">
                <a:solidFill>
                  <a:schemeClr val="tx1"/>
                </a:solidFill>
              </a:rPr>
              <a:t>tem de publicación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605E6B-5B5C-B9A3-1953-3D02CF6AF827}"/>
              </a:ext>
            </a:extLst>
          </p:cNvPr>
          <p:cNvSpPr txBox="1"/>
          <p:nvPr/>
        </p:nvSpPr>
        <p:spPr>
          <a:xfrm>
            <a:off x="395461" y="4449877"/>
            <a:ext cx="1655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MainActivity</a:t>
            </a:r>
          </a:p>
        </p:txBody>
      </p:sp>
    </p:spTree>
    <p:extLst>
      <p:ext uri="{BB962C8B-B14F-4D97-AF65-F5344CB8AC3E}">
        <p14:creationId xmlns:p14="http://schemas.microsoft.com/office/powerpoint/2010/main" val="187174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redes sociales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CCCEA91-64DB-4683-C508-EAF7068365BC}"/>
              </a:ext>
            </a:extLst>
          </p:cNvPr>
          <p:cNvSpPr txBox="1"/>
          <p:nvPr/>
        </p:nvSpPr>
        <p:spPr>
          <a:xfrm>
            <a:off x="-324544" y="1447037"/>
            <a:ext cx="259067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O" sz="1000" dirty="0">
                <a:solidFill>
                  <a:schemeClr val="tx1"/>
                </a:solidFill>
              </a:rPr>
              <a:t>Nombre del publicador</a:t>
            </a:r>
          </a:p>
          <a:p>
            <a:pPr algn="r"/>
            <a:endParaRPr lang="es-CO" sz="1000" dirty="0">
              <a:solidFill>
                <a:schemeClr val="tx1"/>
              </a:solidFill>
            </a:endParaRPr>
          </a:p>
          <a:p>
            <a:pPr algn="r"/>
            <a:r>
              <a:rPr lang="es-CO" sz="1000" dirty="0">
                <a:solidFill>
                  <a:schemeClr val="tx1"/>
                </a:solidFill>
              </a:rPr>
              <a:t>Fecha de publicación</a:t>
            </a:r>
          </a:p>
          <a:p>
            <a:pPr algn="r"/>
            <a:endParaRPr lang="es-CO" sz="1000" dirty="0">
              <a:solidFill>
                <a:schemeClr val="tx1"/>
              </a:solidFill>
            </a:endParaRPr>
          </a:p>
          <a:p>
            <a:pPr algn="r"/>
            <a:r>
              <a:rPr lang="es-CO" sz="1000" dirty="0">
                <a:solidFill>
                  <a:schemeClr val="tx1"/>
                </a:solidFill>
              </a:rPr>
              <a:t>Imagen del publicador</a:t>
            </a:r>
          </a:p>
          <a:p>
            <a:pPr algn="r"/>
            <a:r>
              <a:rPr lang="es-CO" sz="1000" dirty="0">
                <a:solidFill>
                  <a:schemeClr val="tx1"/>
                </a:solidFill>
              </a:rPr>
              <a:t>(Esta vez use </a:t>
            </a:r>
            <a:r>
              <a:rPr lang="es-CO" sz="1000" dirty="0" err="1">
                <a:solidFill>
                  <a:schemeClr val="tx1"/>
                </a:solidFill>
              </a:rPr>
              <a:t>URLs</a:t>
            </a:r>
            <a:r>
              <a:rPr lang="es-CO" sz="1000" dirty="0">
                <a:solidFill>
                  <a:schemeClr val="tx1"/>
                </a:solidFill>
              </a:rPr>
              <a:t>)</a:t>
            </a:r>
          </a:p>
          <a:p>
            <a:pPr algn="r"/>
            <a:endParaRPr lang="es-CO" sz="1000" dirty="0">
              <a:solidFill>
                <a:schemeClr val="tx1"/>
              </a:solidFill>
            </a:endParaRPr>
          </a:p>
          <a:p>
            <a:pPr algn="r"/>
            <a:endParaRPr lang="es-CO" sz="1000" dirty="0">
              <a:solidFill>
                <a:schemeClr val="tx1"/>
              </a:solidFill>
            </a:endParaRPr>
          </a:p>
          <a:p>
            <a:pPr algn="r"/>
            <a:endParaRPr lang="es-CO" sz="1000" dirty="0">
              <a:solidFill>
                <a:schemeClr val="tx1"/>
              </a:solidFill>
            </a:endParaRPr>
          </a:p>
          <a:p>
            <a:pPr algn="r"/>
            <a:endParaRPr lang="es-CO" sz="1000" dirty="0">
              <a:solidFill>
                <a:schemeClr val="tx1"/>
              </a:solidFill>
            </a:endParaRPr>
          </a:p>
          <a:p>
            <a:pPr algn="r"/>
            <a:endParaRPr lang="es-CO" sz="1000" dirty="0">
              <a:solidFill>
                <a:schemeClr val="tx1"/>
              </a:solidFill>
            </a:endParaRPr>
          </a:p>
          <a:p>
            <a:pPr algn="r"/>
            <a:endParaRPr lang="es-CO" sz="1000" dirty="0">
              <a:solidFill>
                <a:schemeClr val="tx1"/>
              </a:solidFill>
            </a:endParaRPr>
          </a:p>
          <a:p>
            <a:pPr algn="r"/>
            <a:endParaRPr lang="es-CO" sz="1000" dirty="0">
              <a:solidFill>
                <a:schemeClr val="tx1"/>
              </a:solidFill>
            </a:endParaRPr>
          </a:p>
          <a:p>
            <a:pPr algn="r"/>
            <a:endParaRPr lang="es-CO" sz="1000" dirty="0">
              <a:solidFill>
                <a:schemeClr val="tx1"/>
              </a:solidFill>
            </a:endParaRPr>
          </a:p>
          <a:p>
            <a:pPr algn="r"/>
            <a:r>
              <a:rPr lang="es-CO" sz="1000" dirty="0">
                <a:solidFill>
                  <a:schemeClr val="tx1"/>
                </a:solidFill>
              </a:rPr>
              <a:t>Botón de </a:t>
            </a:r>
            <a:r>
              <a:rPr lang="es-CO" sz="1000" dirty="0" err="1">
                <a:solidFill>
                  <a:schemeClr val="tx1"/>
                </a:solidFill>
              </a:rPr>
              <a:t>likes</a:t>
            </a:r>
            <a:endParaRPr lang="es-CO" sz="1000" dirty="0">
              <a:solidFill>
                <a:schemeClr val="tx1"/>
              </a:solidFill>
            </a:endParaRPr>
          </a:p>
          <a:p>
            <a:pPr algn="r"/>
            <a:r>
              <a:rPr lang="es-CO" sz="1000" dirty="0">
                <a:solidFill>
                  <a:schemeClr val="tx1"/>
                </a:solidFill>
              </a:rPr>
              <a:t>(Se cuenta uno nuevo por cada </a:t>
            </a:r>
            <a:r>
              <a:rPr lang="es-CO" sz="1000" dirty="0" err="1">
                <a:solidFill>
                  <a:schemeClr val="tx1"/>
                </a:solidFill>
              </a:rPr>
              <a:t>click</a:t>
            </a:r>
            <a:r>
              <a:rPr lang="es-CO" sz="1000" dirty="0">
                <a:solidFill>
                  <a:schemeClr val="tx1"/>
                </a:solidFill>
              </a:rPr>
              <a:t>)</a:t>
            </a:r>
          </a:p>
          <a:p>
            <a:pPr algn="r"/>
            <a:endParaRPr lang="es-CO" sz="1000" dirty="0">
              <a:solidFill>
                <a:schemeClr val="tx1"/>
              </a:solidFill>
            </a:endParaRPr>
          </a:p>
          <a:p>
            <a:pPr algn="r"/>
            <a:r>
              <a:rPr lang="es-CO" sz="1000" dirty="0">
                <a:solidFill>
                  <a:schemeClr val="tx1"/>
                </a:solidFill>
              </a:rPr>
              <a:t>Una descripción</a:t>
            </a:r>
          </a:p>
          <a:p>
            <a:pPr algn="r"/>
            <a:endParaRPr lang="es-CO" sz="1000" dirty="0">
              <a:solidFill>
                <a:schemeClr val="tx1"/>
              </a:solidFill>
            </a:endParaRPr>
          </a:p>
          <a:p>
            <a:pPr algn="r"/>
            <a:r>
              <a:rPr lang="es-CO" sz="1000" dirty="0">
                <a:solidFill>
                  <a:schemeClr val="tx1"/>
                </a:solidFill>
              </a:rPr>
              <a:t>Un link para ver los comentarios de la publicación</a:t>
            </a:r>
          </a:p>
          <a:p>
            <a:pPr algn="r"/>
            <a:endParaRPr lang="en-CO" dirty="0"/>
          </a:p>
        </p:txBody>
      </p:sp>
      <p:sp>
        <p:nvSpPr>
          <p:cNvPr id="21" name="Rectángulo 40">
            <a:extLst>
              <a:ext uri="{FF2B5EF4-FFF2-40B4-BE49-F238E27FC236}">
                <a16:creationId xmlns:a16="http://schemas.microsoft.com/office/drawing/2014/main" id="{3FF57E9D-019A-7918-0FDA-6885443D1A68}"/>
              </a:ext>
            </a:extLst>
          </p:cNvPr>
          <p:cNvSpPr/>
          <p:nvPr/>
        </p:nvSpPr>
        <p:spPr>
          <a:xfrm>
            <a:off x="2437023" y="1506518"/>
            <a:ext cx="1944216" cy="29236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Elipse 44">
            <a:extLst>
              <a:ext uri="{FF2B5EF4-FFF2-40B4-BE49-F238E27FC236}">
                <a16:creationId xmlns:a16="http://schemas.microsoft.com/office/drawing/2014/main" id="{A11E0D79-CABA-5D1B-92AB-33FCC85F3C27}"/>
              </a:ext>
            </a:extLst>
          </p:cNvPr>
          <p:cNvSpPr/>
          <p:nvPr/>
        </p:nvSpPr>
        <p:spPr>
          <a:xfrm>
            <a:off x="2518292" y="1605254"/>
            <a:ext cx="306317" cy="3063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3" name="Corazón 15">
            <a:extLst>
              <a:ext uri="{FF2B5EF4-FFF2-40B4-BE49-F238E27FC236}">
                <a16:creationId xmlns:a16="http://schemas.microsoft.com/office/drawing/2014/main" id="{05362555-DDAA-903C-323E-6E38DCC1B44C}"/>
              </a:ext>
            </a:extLst>
          </p:cNvPr>
          <p:cNvSpPr/>
          <p:nvPr/>
        </p:nvSpPr>
        <p:spPr>
          <a:xfrm>
            <a:off x="2518292" y="3666122"/>
            <a:ext cx="158649" cy="144699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3">
            <a:extLst>
              <a:ext uri="{FF2B5EF4-FFF2-40B4-BE49-F238E27FC236}">
                <a16:creationId xmlns:a16="http://schemas.microsoft.com/office/drawing/2014/main" id="{F751C4B0-69A0-4FD0-B563-5BD66333201F}"/>
              </a:ext>
            </a:extLst>
          </p:cNvPr>
          <p:cNvSpPr/>
          <p:nvPr/>
        </p:nvSpPr>
        <p:spPr>
          <a:xfrm>
            <a:off x="2671450" y="3646378"/>
            <a:ext cx="14165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700" dirty="0">
                <a:solidFill>
                  <a:schemeClr val="tx1"/>
                </a:solidFill>
              </a:rPr>
              <a:t>127 Me gusta</a:t>
            </a:r>
            <a:endParaRPr lang="es-CO" sz="700" dirty="0"/>
          </a:p>
        </p:txBody>
      </p:sp>
      <p:sp>
        <p:nvSpPr>
          <p:cNvPr id="26" name="Rectángulo 45">
            <a:extLst>
              <a:ext uri="{FF2B5EF4-FFF2-40B4-BE49-F238E27FC236}">
                <a16:creationId xmlns:a16="http://schemas.microsoft.com/office/drawing/2014/main" id="{27CC1156-388F-424E-428C-E28967DF827E}"/>
              </a:ext>
            </a:extLst>
          </p:cNvPr>
          <p:cNvSpPr/>
          <p:nvPr/>
        </p:nvSpPr>
        <p:spPr>
          <a:xfrm>
            <a:off x="2797063" y="1563638"/>
            <a:ext cx="13444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00" b="1" dirty="0" err="1">
                <a:solidFill>
                  <a:schemeClr val="tx1"/>
                </a:solidFill>
              </a:rPr>
              <a:t>Falcao</a:t>
            </a:r>
            <a:endParaRPr lang="es-CO" sz="1000" b="1" dirty="0"/>
          </a:p>
        </p:txBody>
      </p:sp>
      <p:sp>
        <p:nvSpPr>
          <p:cNvPr id="27" name="Rectángulo 45">
            <a:extLst>
              <a:ext uri="{FF2B5EF4-FFF2-40B4-BE49-F238E27FC236}">
                <a16:creationId xmlns:a16="http://schemas.microsoft.com/office/drawing/2014/main" id="{38193E0C-4BD8-42B0-D89B-7E1E4D3B8026}"/>
              </a:ext>
            </a:extLst>
          </p:cNvPr>
          <p:cNvSpPr/>
          <p:nvPr/>
        </p:nvSpPr>
        <p:spPr>
          <a:xfrm>
            <a:off x="2822858" y="1753900"/>
            <a:ext cx="134449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600" dirty="0">
                <a:solidFill>
                  <a:schemeClr val="tx1"/>
                </a:solidFill>
              </a:rPr>
              <a:t>6 Mar 2023</a:t>
            </a:r>
            <a:endParaRPr lang="es-CO" sz="600" dirty="0"/>
          </a:p>
        </p:txBody>
      </p:sp>
      <p:sp>
        <p:nvSpPr>
          <p:cNvPr id="28" name="Rectángulo 40">
            <a:extLst>
              <a:ext uri="{FF2B5EF4-FFF2-40B4-BE49-F238E27FC236}">
                <a16:creationId xmlns:a16="http://schemas.microsoft.com/office/drawing/2014/main" id="{BF619720-C4E5-BF43-117D-4BA92042D2E1}"/>
              </a:ext>
            </a:extLst>
          </p:cNvPr>
          <p:cNvSpPr/>
          <p:nvPr/>
        </p:nvSpPr>
        <p:spPr>
          <a:xfrm>
            <a:off x="2432714" y="1981862"/>
            <a:ext cx="1944216" cy="16217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9" name="Rectángulo 23">
            <a:extLst>
              <a:ext uri="{FF2B5EF4-FFF2-40B4-BE49-F238E27FC236}">
                <a16:creationId xmlns:a16="http://schemas.microsoft.com/office/drawing/2014/main" id="{1A586AB5-72F5-9169-F918-9C6291F7A2F4}"/>
              </a:ext>
            </a:extLst>
          </p:cNvPr>
          <p:cNvSpPr/>
          <p:nvPr/>
        </p:nvSpPr>
        <p:spPr>
          <a:xfrm>
            <a:off x="2432713" y="3857568"/>
            <a:ext cx="18765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700" dirty="0" err="1">
                <a:solidFill>
                  <a:schemeClr val="tx1"/>
                </a:solidFill>
              </a:rPr>
              <a:t>Falcao</a:t>
            </a:r>
            <a:r>
              <a:rPr lang="es-CO" sz="700" dirty="0">
                <a:solidFill>
                  <a:schemeClr val="tx1"/>
                </a:solidFill>
              </a:rPr>
              <a:t> Qué bien que manejo el tema de </a:t>
            </a:r>
            <a:r>
              <a:rPr lang="es-CO" sz="700" dirty="0" err="1">
                <a:solidFill>
                  <a:schemeClr val="tx1"/>
                </a:solidFill>
              </a:rPr>
              <a:t>RecyclerView</a:t>
            </a:r>
            <a:r>
              <a:rPr lang="es-CO" sz="700" dirty="0">
                <a:solidFill>
                  <a:schemeClr val="tx1"/>
                </a:solidFill>
              </a:rPr>
              <a:t>, soy un crack</a:t>
            </a:r>
            <a:endParaRPr lang="es-CO" sz="700" dirty="0"/>
          </a:p>
        </p:txBody>
      </p:sp>
      <p:sp>
        <p:nvSpPr>
          <p:cNvPr id="30" name="Rectángulo 23">
            <a:extLst>
              <a:ext uri="{FF2B5EF4-FFF2-40B4-BE49-F238E27FC236}">
                <a16:creationId xmlns:a16="http://schemas.microsoft.com/office/drawing/2014/main" id="{10105F31-D6F3-8BB1-8306-DD1E72C1D8C0}"/>
              </a:ext>
            </a:extLst>
          </p:cNvPr>
          <p:cNvSpPr/>
          <p:nvPr/>
        </p:nvSpPr>
        <p:spPr>
          <a:xfrm>
            <a:off x="2432713" y="4174434"/>
            <a:ext cx="187651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700" b="1" dirty="0">
                <a:solidFill>
                  <a:schemeClr val="tx1"/>
                </a:solidFill>
              </a:rPr>
              <a:t>12 comentarios</a:t>
            </a:r>
            <a:endParaRPr lang="es-CO" sz="7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CB0F1DF-93CB-9E73-913E-D850582DD30B}"/>
              </a:ext>
            </a:extLst>
          </p:cNvPr>
          <p:cNvCxnSpPr>
            <a:cxnSpLocks/>
            <a:stCxn id="22" idx="4"/>
          </p:cNvCxnSpPr>
          <p:nvPr/>
        </p:nvCxnSpPr>
        <p:spPr>
          <a:xfrm flipH="1">
            <a:off x="2266134" y="1911571"/>
            <a:ext cx="405317" cy="30013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3DC7C3-7A63-0F8B-B350-ABF826D066AE}"/>
              </a:ext>
            </a:extLst>
          </p:cNvPr>
          <p:cNvCxnSpPr>
            <a:cxnSpLocks/>
          </p:cNvCxnSpPr>
          <p:nvPr/>
        </p:nvCxnSpPr>
        <p:spPr>
          <a:xfrm flipH="1" flipV="1">
            <a:off x="2270443" y="1602173"/>
            <a:ext cx="645373" cy="8749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98FB5C1-25EF-BF1A-EDB5-421F385C1A94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266134" y="1846233"/>
            <a:ext cx="556724" cy="2047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06FD904-9441-C5A5-AF5C-19AF50BA89E3}"/>
              </a:ext>
            </a:extLst>
          </p:cNvPr>
          <p:cNvCxnSpPr>
            <a:cxnSpLocks/>
            <a:stCxn id="23" idx="0"/>
          </p:cNvCxnSpPr>
          <p:nvPr/>
        </p:nvCxnSpPr>
        <p:spPr>
          <a:xfrm flipH="1">
            <a:off x="2255170" y="3702297"/>
            <a:ext cx="342447" cy="3404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B52B6E-1735-6625-C27B-D1D769B5713E}"/>
              </a:ext>
            </a:extLst>
          </p:cNvPr>
          <p:cNvCxnSpPr>
            <a:cxnSpLocks/>
          </p:cNvCxnSpPr>
          <p:nvPr/>
        </p:nvCxnSpPr>
        <p:spPr>
          <a:xfrm flipH="1">
            <a:off x="2198032" y="4011456"/>
            <a:ext cx="320260" cy="14141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390BA9D-D7E5-E564-F444-421AB0E70119}"/>
              </a:ext>
            </a:extLst>
          </p:cNvPr>
          <p:cNvCxnSpPr>
            <a:cxnSpLocks/>
          </p:cNvCxnSpPr>
          <p:nvPr/>
        </p:nvCxnSpPr>
        <p:spPr>
          <a:xfrm flipH="1">
            <a:off x="2202844" y="4296884"/>
            <a:ext cx="315448" cy="24725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191D66D7-1C65-C784-01E3-1FB69525BF4C}"/>
              </a:ext>
            </a:extLst>
          </p:cNvPr>
          <p:cNvSpPr txBox="1"/>
          <p:nvPr/>
        </p:nvSpPr>
        <p:spPr>
          <a:xfrm>
            <a:off x="4594860" y="1442503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Para esto cree un </a:t>
            </a:r>
            <a:r>
              <a:rPr lang="es-CO" dirty="0" err="1">
                <a:solidFill>
                  <a:schemeClr val="tx1"/>
                </a:solidFill>
              </a:rPr>
              <a:t>item</a:t>
            </a:r>
            <a:r>
              <a:rPr lang="es-CO" dirty="0">
                <a:solidFill>
                  <a:schemeClr val="tx1"/>
                </a:solidFill>
              </a:rPr>
              <a:t> para la lista de publicaciones</a:t>
            </a:r>
          </a:p>
        </p:txBody>
      </p:sp>
    </p:spTree>
    <p:extLst>
      <p:ext uri="{BB962C8B-B14F-4D97-AF65-F5344CB8AC3E}">
        <p14:creationId xmlns:p14="http://schemas.microsoft.com/office/powerpoint/2010/main" val="331134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redes sociales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2">
            <a:extLst>
              <a:ext uri="{FF2B5EF4-FFF2-40B4-BE49-F238E27FC236}">
                <a16:creationId xmlns:a16="http://schemas.microsoft.com/office/drawing/2014/main" id="{71A514C3-A611-362A-4A3D-36C124FAB63B}"/>
              </a:ext>
            </a:extLst>
          </p:cNvPr>
          <p:cNvSpPr txBox="1"/>
          <p:nvPr/>
        </p:nvSpPr>
        <p:spPr>
          <a:xfrm>
            <a:off x="4594860" y="1442503"/>
            <a:ext cx="4248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Cada publicación contabiliza los comentarios y cuando el usuario da </a:t>
            </a:r>
            <a:r>
              <a:rPr lang="es-CO" dirty="0" err="1">
                <a:solidFill>
                  <a:schemeClr val="tx1"/>
                </a:solidFill>
              </a:rPr>
              <a:t>click</a:t>
            </a:r>
            <a:r>
              <a:rPr lang="es-CO" dirty="0">
                <a:solidFill>
                  <a:schemeClr val="tx1"/>
                </a:solidFill>
              </a:rPr>
              <a:t> en los comentarios, se abre una nueva actividad</a:t>
            </a:r>
          </a:p>
        </p:txBody>
      </p:sp>
      <p:sp>
        <p:nvSpPr>
          <p:cNvPr id="21" name="Rectángulo 40">
            <a:extLst>
              <a:ext uri="{FF2B5EF4-FFF2-40B4-BE49-F238E27FC236}">
                <a16:creationId xmlns:a16="http://schemas.microsoft.com/office/drawing/2014/main" id="{3FF57E9D-019A-7918-0FDA-6885443D1A68}"/>
              </a:ext>
            </a:extLst>
          </p:cNvPr>
          <p:cNvSpPr/>
          <p:nvPr/>
        </p:nvSpPr>
        <p:spPr>
          <a:xfrm>
            <a:off x="183822" y="1491630"/>
            <a:ext cx="1944216" cy="29236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Elipse 44">
            <a:extLst>
              <a:ext uri="{FF2B5EF4-FFF2-40B4-BE49-F238E27FC236}">
                <a16:creationId xmlns:a16="http://schemas.microsoft.com/office/drawing/2014/main" id="{A11E0D79-CABA-5D1B-92AB-33FCC85F3C27}"/>
              </a:ext>
            </a:extLst>
          </p:cNvPr>
          <p:cNvSpPr/>
          <p:nvPr/>
        </p:nvSpPr>
        <p:spPr>
          <a:xfrm>
            <a:off x="265091" y="1590366"/>
            <a:ext cx="306317" cy="3063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3" name="Corazón 15">
            <a:extLst>
              <a:ext uri="{FF2B5EF4-FFF2-40B4-BE49-F238E27FC236}">
                <a16:creationId xmlns:a16="http://schemas.microsoft.com/office/drawing/2014/main" id="{05362555-DDAA-903C-323E-6E38DCC1B44C}"/>
              </a:ext>
            </a:extLst>
          </p:cNvPr>
          <p:cNvSpPr/>
          <p:nvPr/>
        </p:nvSpPr>
        <p:spPr>
          <a:xfrm>
            <a:off x="265091" y="3651234"/>
            <a:ext cx="158649" cy="144699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3">
            <a:extLst>
              <a:ext uri="{FF2B5EF4-FFF2-40B4-BE49-F238E27FC236}">
                <a16:creationId xmlns:a16="http://schemas.microsoft.com/office/drawing/2014/main" id="{F751C4B0-69A0-4FD0-B563-5BD66333201F}"/>
              </a:ext>
            </a:extLst>
          </p:cNvPr>
          <p:cNvSpPr/>
          <p:nvPr/>
        </p:nvSpPr>
        <p:spPr>
          <a:xfrm>
            <a:off x="418249" y="3631490"/>
            <a:ext cx="14165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700" dirty="0">
                <a:solidFill>
                  <a:schemeClr val="tx1"/>
                </a:solidFill>
              </a:rPr>
              <a:t>127 Me gusta</a:t>
            </a:r>
            <a:endParaRPr lang="es-CO" sz="700" dirty="0"/>
          </a:p>
        </p:txBody>
      </p:sp>
      <p:sp>
        <p:nvSpPr>
          <p:cNvPr id="26" name="Rectángulo 45">
            <a:extLst>
              <a:ext uri="{FF2B5EF4-FFF2-40B4-BE49-F238E27FC236}">
                <a16:creationId xmlns:a16="http://schemas.microsoft.com/office/drawing/2014/main" id="{27CC1156-388F-424E-428C-E28967DF827E}"/>
              </a:ext>
            </a:extLst>
          </p:cNvPr>
          <p:cNvSpPr/>
          <p:nvPr/>
        </p:nvSpPr>
        <p:spPr>
          <a:xfrm>
            <a:off x="543862" y="1548750"/>
            <a:ext cx="13444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00" b="1" dirty="0" err="1">
                <a:solidFill>
                  <a:schemeClr val="tx1"/>
                </a:solidFill>
              </a:rPr>
              <a:t>Falcao</a:t>
            </a:r>
            <a:endParaRPr lang="es-CO" sz="1000" b="1" dirty="0"/>
          </a:p>
        </p:txBody>
      </p:sp>
      <p:sp>
        <p:nvSpPr>
          <p:cNvPr id="27" name="Rectángulo 45">
            <a:extLst>
              <a:ext uri="{FF2B5EF4-FFF2-40B4-BE49-F238E27FC236}">
                <a16:creationId xmlns:a16="http://schemas.microsoft.com/office/drawing/2014/main" id="{38193E0C-4BD8-42B0-D89B-7E1E4D3B8026}"/>
              </a:ext>
            </a:extLst>
          </p:cNvPr>
          <p:cNvSpPr/>
          <p:nvPr/>
        </p:nvSpPr>
        <p:spPr>
          <a:xfrm>
            <a:off x="569657" y="1739012"/>
            <a:ext cx="134449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600" dirty="0">
                <a:solidFill>
                  <a:schemeClr val="tx1"/>
                </a:solidFill>
              </a:rPr>
              <a:t>6 Mar 2023</a:t>
            </a:r>
            <a:endParaRPr lang="es-CO" sz="600" dirty="0"/>
          </a:p>
        </p:txBody>
      </p:sp>
      <p:sp>
        <p:nvSpPr>
          <p:cNvPr id="28" name="Rectángulo 40">
            <a:extLst>
              <a:ext uri="{FF2B5EF4-FFF2-40B4-BE49-F238E27FC236}">
                <a16:creationId xmlns:a16="http://schemas.microsoft.com/office/drawing/2014/main" id="{BF619720-C4E5-BF43-117D-4BA92042D2E1}"/>
              </a:ext>
            </a:extLst>
          </p:cNvPr>
          <p:cNvSpPr/>
          <p:nvPr/>
        </p:nvSpPr>
        <p:spPr>
          <a:xfrm>
            <a:off x="179513" y="1966974"/>
            <a:ext cx="1944216" cy="16217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9" name="Rectángulo 23">
            <a:extLst>
              <a:ext uri="{FF2B5EF4-FFF2-40B4-BE49-F238E27FC236}">
                <a16:creationId xmlns:a16="http://schemas.microsoft.com/office/drawing/2014/main" id="{1A586AB5-72F5-9169-F918-9C6291F7A2F4}"/>
              </a:ext>
            </a:extLst>
          </p:cNvPr>
          <p:cNvSpPr/>
          <p:nvPr/>
        </p:nvSpPr>
        <p:spPr>
          <a:xfrm>
            <a:off x="179512" y="3842680"/>
            <a:ext cx="18765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700" dirty="0" err="1">
                <a:solidFill>
                  <a:schemeClr val="tx1"/>
                </a:solidFill>
              </a:rPr>
              <a:t>Falcao</a:t>
            </a:r>
            <a:r>
              <a:rPr lang="es-CO" sz="700" dirty="0">
                <a:solidFill>
                  <a:schemeClr val="tx1"/>
                </a:solidFill>
              </a:rPr>
              <a:t> Qué bien que manejo el tema de </a:t>
            </a:r>
            <a:r>
              <a:rPr lang="es-CO" sz="700" dirty="0" err="1">
                <a:solidFill>
                  <a:schemeClr val="tx1"/>
                </a:solidFill>
              </a:rPr>
              <a:t>RecyclerView</a:t>
            </a:r>
            <a:r>
              <a:rPr lang="es-CO" sz="700" dirty="0">
                <a:solidFill>
                  <a:schemeClr val="tx1"/>
                </a:solidFill>
              </a:rPr>
              <a:t>, soy un crack</a:t>
            </a:r>
            <a:endParaRPr lang="es-CO" sz="700" dirty="0"/>
          </a:p>
        </p:txBody>
      </p:sp>
      <p:sp>
        <p:nvSpPr>
          <p:cNvPr id="30" name="Rectángulo 23">
            <a:extLst>
              <a:ext uri="{FF2B5EF4-FFF2-40B4-BE49-F238E27FC236}">
                <a16:creationId xmlns:a16="http://schemas.microsoft.com/office/drawing/2014/main" id="{10105F31-D6F3-8BB1-8306-DD1E72C1D8C0}"/>
              </a:ext>
            </a:extLst>
          </p:cNvPr>
          <p:cNvSpPr/>
          <p:nvPr/>
        </p:nvSpPr>
        <p:spPr>
          <a:xfrm>
            <a:off x="179512" y="4159546"/>
            <a:ext cx="187651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700" b="1" dirty="0">
                <a:solidFill>
                  <a:schemeClr val="tx1"/>
                </a:solidFill>
              </a:rPr>
              <a:t>4 comentarios</a:t>
            </a:r>
            <a:endParaRPr lang="es-CO" sz="700" b="1" dirty="0"/>
          </a:p>
        </p:txBody>
      </p:sp>
      <p:sp>
        <p:nvSpPr>
          <p:cNvPr id="3" name="Rectángulo 40">
            <a:extLst>
              <a:ext uri="{FF2B5EF4-FFF2-40B4-BE49-F238E27FC236}">
                <a16:creationId xmlns:a16="http://schemas.microsoft.com/office/drawing/2014/main" id="{6C6C390E-11A9-770B-26BC-EB6D9DBB7AB2}"/>
              </a:ext>
            </a:extLst>
          </p:cNvPr>
          <p:cNvSpPr/>
          <p:nvPr/>
        </p:nvSpPr>
        <p:spPr>
          <a:xfrm>
            <a:off x="2569870" y="1491630"/>
            <a:ext cx="1944216" cy="29236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" name="Rectángulo 40">
            <a:extLst>
              <a:ext uri="{FF2B5EF4-FFF2-40B4-BE49-F238E27FC236}">
                <a16:creationId xmlns:a16="http://schemas.microsoft.com/office/drawing/2014/main" id="{D7924FC2-89EB-BBA9-5722-78C50E30A830}"/>
              </a:ext>
            </a:extLst>
          </p:cNvPr>
          <p:cNvSpPr/>
          <p:nvPr/>
        </p:nvSpPr>
        <p:spPr>
          <a:xfrm>
            <a:off x="2722270" y="1644030"/>
            <a:ext cx="1658708" cy="423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O" sz="800" dirty="0">
                <a:solidFill>
                  <a:schemeClr val="tx1"/>
                </a:solidFill>
              </a:rPr>
              <a:t>Hola </a:t>
            </a:r>
            <a:r>
              <a:rPr lang="es-CO" sz="800" dirty="0" err="1">
                <a:solidFill>
                  <a:schemeClr val="tx1"/>
                </a:solidFill>
              </a:rPr>
              <a:t>Falcao</a:t>
            </a:r>
            <a:r>
              <a:rPr lang="es-CO" sz="800" dirty="0">
                <a:solidFill>
                  <a:schemeClr val="tx1"/>
                </a:solidFill>
              </a:rPr>
              <a:t>, este un ejemplo para todos</a:t>
            </a:r>
          </a:p>
        </p:txBody>
      </p:sp>
      <p:sp>
        <p:nvSpPr>
          <p:cNvPr id="5" name="Rectángulo 40">
            <a:extLst>
              <a:ext uri="{FF2B5EF4-FFF2-40B4-BE49-F238E27FC236}">
                <a16:creationId xmlns:a16="http://schemas.microsoft.com/office/drawing/2014/main" id="{70D5B9D8-487B-E691-CE60-C383273EB441}"/>
              </a:ext>
            </a:extLst>
          </p:cNvPr>
          <p:cNvSpPr/>
          <p:nvPr/>
        </p:nvSpPr>
        <p:spPr>
          <a:xfrm>
            <a:off x="2722270" y="2213036"/>
            <a:ext cx="1658708" cy="423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O" sz="800" dirty="0">
                <a:solidFill>
                  <a:schemeClr val="tx1"/>
                </a:solidFill>
              </a:rPr>
              <a:t>¡</a:t>
            </a:r>
            <a:r>
              <a:rPr lang="es-CO" sz="800" dirty="0" err="1">
                <a:solidFill>
                  <a:schemeClr val="tx1"/>
                </a:solidFill>
              </a:rPr>
              <a:t>Sos</a:t>
            </a:r>
            <a:r>
              <a:rPr lang="es-CO" sz="800" dirty="0">
                <a:solidFill>
                  <a:schemeClr val="tx1"/>
                </a:solidFill>
              </a:rPr>
              <a:t> un crack!</a:t>
            </a:r>
          </a:p>
        </p:txBody>
      </p:sp>
      <p:sp>
        <p:nvSpPr>
          <p:cNvPr id="6" name="Rectángulo 40">
            <a:extLst>
              <a:ext uri="{FF2B5EF4-FFF2-40B4-BE49-F238E27FC236}">
                <a16:creationId xmlns:a16="http://schemas.microsoft.com/office/drawing/2014/main" id="{72CB7ED8-0206-8632-86C7-606133052D15}"/>
              </a:ext>
            </a:extLst>
          </p:cNvPr>
          <p:cNvSpPr/>
          <p:nvPr/>
        </p:nvSpPr>
        <p:spPr>
          <a:xfrm>
            <a:off x="2722270" y="2777833"/>
            <a:ext cx="1658708" cy="423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O" sz="800" dirty="0">
                <a:solidFill>
                  <a:schemeClr val="tx1"/>
                </a:solidFill>
              </a:rPr>
              <a:t>Qué bien Tigre</a:t>
            </a:r>
          </a:p>
        </p:txBody>
      </p:sp>
      <p:sp>
        <p:nvSpPr>
          <p:cNvPr id="7" name="Rectángulo 40">
            <a:extLst>
              <a:ext uri="{FF2B5EF4-FFF2-40B4-BE49-F238E27FC236}">
                <a16:creationId xmlns:a16="http://schemas.microsoft.com/office/drawing/2014/main" id="{3598CF67-6D6C-6C06-1933-F159616C8FC0}"/>
              </a:ext>
            </a:extLst>
          </p:cNvPr>
          <p:cNvSpPr/>
          <p:nvPr/>
        </p:nvSpPr>
        <p:spPr>
          <a:xfrm>
            <a:off x="2722270" y="3344531"/>
            <a:ext cx="1658708" cy="4870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O" sz="800" dirty="0">
                <a:solidFill>
                  <a:schemeClr val="tx1"/>
                </a:solidFill>
              </a:rPr>
              <a:t>Estoy estudiando el mismo tema y creo que aún no entiendo muy bien el tema. 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E6E333B3-6847-8606-24BA-286C2867A5BF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971600" y="2953438"/>
            <a:ext cx="1598270" cy="1346504"/>
          </a:xfrm>
          <a:prstGeom prst="bentConnector3">
            <a:avLst>
              <a:gd name="adj1" fmla="val 828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40">
            <a:extLst>
              <a:ext uri="{FF2B5EF4-FFF2-40B4-BE49-F238E27FC236}">
                <a16:creationId xmlns:a16="http://schemas.microsoft.com/office/drawing/2014/main" id="{59F42A16-49CA-CDB6-6FE2-D0E120A5AFFA}"/>
              </a:ext>
            </a:extLst>
          </p:cNvPr>
          <p:cNvSpPr/>
          <p:nvPr/>
        </p:nvSpPr>
        <p:spPr>
          <a:xfrm>
            <a:off x="2563754" y="4098508"/>
            <a:ext cx="1944215" cy="3167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800" dirty="0">
                <a:solidFill>
                  <a:schemeClr val="accent1">
                    <a:lumMod val="85000"/>
                  </a:schemeClr>
                </a:solidFill>
              </a:rPr>
              <a:t>Escribe un comentario</a:t>
            </a:r>
          </a:p>
        </p:txBody>
      </p:sp>
      <p:sp>
        <p:nvSpPr>
          <p:cNvPr id="18" name="Elipse 44">
            <a:extLst>
              <a:ext uri="{FF2B5EF4-FFF2-40B4-BE49-F238E27FC236}">
                <a16:creationId xmlns:a16="http://schemas.microsoft.com/office/drawing/2014/main" id="{5957904F-84EF-68ED-F140-EDC337FFE018}"/>
              </a:ext>
            </a:extLst>
          </p:cNvPr>
          <p:cNvSpPr/>
          <p:nvPr/>
        </p:nvSpPr>
        <p:spPr>
          <a:xfrm>
            <a:off x="4206015" y="4167241"/>
            <a:ext cx="179326" cy="1793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2667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7339</TotalTime>
  <Words>267</Words>
  <Application>Microsoft Macintosh PowerPoint</Application>
  <PresentationFormat>On-screen Show (16:9)</PresentationFormat>
  <Paragraphs>60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Retrospección</vt:lpstr>
      <vt:lpstr>Aplicaciones Móviles</vt:lpstr>
      <vt:lpstr>Ejercicio de redes sociales</vt:lpstr>
      <vt:lpstr>Ejercicio de redes sociales</vt:lpstr>
      <vt:lpstr>Ejercicio de redes sociales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Niño</cp:lastModifiedBy>
  <cp:revision>131</cp:revision>
  <dcterms:modified xsi:type="dcterms:W3CDTF">2023-03-05T19:24:09Z</dcterms:modified>
</cp:coreProperties>
</file>