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91" r:id="rId3"/>
    <p:sldId id="292" r:id="rId4"/>
    <p:sldId id="293" r:id="rId5"/>
    <p:sldId id="294" r:id="rId6"/>
    <p:sldId id="295" r:id="rId7"/>
    <p:sldId id="360" r:id="rId8"/>
    <p:sldId id="358" r:id="rId9"/>
    <p:sldId id="356" r:id="rId10"/>
    <p:sldId id="324" r:id="rId11"/>
    <p:sldId id="325" r:id="rId12"/>
    <p:sldId id="296" r:id="rId13"/>
    <p:sldId id="301" r:id="rId14"/>
    <p:sldId id="284" r:id="rId15"/>
    <p:sldId id="285" r:id="rId16"/>
    <p:sldId id="286" r:id="rId17"/>
    <p:sldId id="287" r:id="rId18"/>
    <p:sldId id="289" r:id="rId19"/>
    <p:sldId id="359" r:id="rId20"/>
    <p:sldId id="257" r:id="rId21"/>
    <p:sldId id="364" r:id="rId22"/>
    <p:sldId id="260" r:id="rId23"/>
    <p:sldId id="365" r:id="rId24"/>
    <p:sldId id="288" r:id="rId25"/>
    <p:sldId id="300" r:id="rId26"/>
    <p:sldId id="328" r:id="rId27"/>
    <p:sldId id="362" r:id="rId28"/>
    <p:sldId id="366" r:id="rId29"/>
    <p:sldId id="329" r:id="rId30"/>
    <p:sldId id="361" r:id="rId31"/>
    <p:sldId id="36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CFF"/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4648"/>
  </p:normalViewPr>
  <p:slideViewPr>
    <p:cSldViewPr>
      <p:cViewPr>
        <p:scale>
          <a:sx n="139" d="100"/>
          <a:sy n="139" d="100"/>
        </p:scale>
        <p:origin x="728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4-D646-A30E-E6B660CE4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0.71799999999999997</c:v>
                </c:pt>
                <c:pt idx="1">
                  <c:v>0.27600000000000002</c:v>
                </c:pt>
                <c:pt idx="2">
                  <c:v>6.0000000000000053E-3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D646-A30E-E6B660CE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2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03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3B07-CDB4-0C09-37CA-08063E9AC8E4}"/>
              </a:ext>
            </a:extLst>
          </p:cNvPr>
          <p:cNvSpPr/>
          <p:nvPr/>
        </p:nvSpPr>
        <p:spPr>
          <a:xfrm>
            <a:off x="-36512" y="1821799"/>
            <a:ext cx="9191814" cy="2262119"/>
          </a:xfrm>
          <a:prstGeom prst="rect">
            <a:avLst/>
          </a:prstGeom>
          <a:solidFill>
            <a:srgbClr val="CB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 evento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0"/>
            <a:ext cx="7543800" cy="3275681"/>
          </a:xfrm>
        </p:spPr>
        <p:txBody>
          <a:bodyPr>
            <a:normAutofit fontScale="85000" lnSpcReduction="20000"/>
          </a:bodyPr>
          <a:lstStyle/>
          <a:p>
            <a:r>
              <a:rPr lang="es-ES" sz="2000" b="1" dirty="0"/>
              <a:t>Pitch </a:t>
            </a:r>
            <a:r>
              <a:rPr lang="es-ES" sz="2000" b="1" dirty="0" err="1"/>
              <a:t>Elevator</a:t>
            </a:r>
            <a:r>
              <a:rPr lang="es-ES" sz="2000" b="1" dirty="0"/>
              <a:t>. Semana 4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Deberá preparar 3 propuestas de proyecto final de aplicaciones móviles. Lo hará en una exposición sucinta en la que el objetivo es convencer a la audiencia.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un Elevator Pitch y cómo prepararlo? + Ejemplos">
            <a:extLst>
              <a:ext uri="{FF2B5EF4-FFF2-40B4-BE49-F238E27FC236}">
                <a16:creationId xmlns:a16="http://schemas.microsoft.com/office/drawing/2014/main" id="{5AF61BD7-58FD-7CA7-8A21-295C2A10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2089260" y="1821799"/>
            <a:ext cx="5011200" cy="2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063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La cuota de mercado de Android es superior a iOS.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Sin embargo, iOS no es para nada despreciable.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Hay gran </a:t>
            </a:r>
            <a:r>
              <a:rPr lang="en-US" dirty="0" err="1">
                <a:solidFill>
                  <a:schemeClr val="tx1"/>
                </a:solidFill>
              </a:rPr>
              <a:t>demanda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soluciones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también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un gran auge.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Estadísticas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9C03D-2BF1-F8E3-ABDB-0BFE8A8E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639240"/>
              </p:ext>
            </p:extLst>
          </p:nvPr>
        </p:nvGraphicFramePr>
        <p:xfrm>
          <a:off x="4963538" y="1491630"/>
          <a:ext cx="4063946" cy="284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74" name="Picture 2" descr="Android Logo | significado del logotipo, png, vector">
            <a:extLst>
              <a:ext uri="{FF2B5EF4-FFF2-40B4-BE49-F238E27FC236}">
                <a16:creationId xmlns:a16="http://schemas.microsoft.com/office/drawing/2014/main" id="{C8E8C3C1-C241-BD71-47D9-ABDE917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4892"/>
            <a:ext cx="936104" cy="5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9CC09-CBA9-6DF4-121E-3BF58880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50745"/>
            <a:ext cx="521005" cy="5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0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4F97-881C-6871-9687-9B4F5EE12E41}"/>
              </a:ext>
            </a:extLst>
          </p:cNvPr>
          <p:cNvSpPr txBox="1"/>
          <p:nvPr/>
        </p:nvSpPr>
        <p:spPr>
          <a:xfrm>
            <a:off x="179512" y="257175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Jelly Bean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 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Marshmallow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Pie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Quince Tart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Red Velvet Cake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10962-5733-BFBB-E341-008772CC4214}"/>
              </a:ext>
            </a:extLst>
          </p:cNvPr>
          <p:cNvSpPr txBox="1"/>
          <p:nvPr/>
        </p:nvSpPr>
        <p:spPr>
          <a:xfrm>
            <a:off x="6516216" y="98211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https://apilevels.com/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Tiramisú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088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declarative</a:t>
            </a: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1026" name="Picture 2" descr="SwiftUI vs. Jetpack Compose: Why Android Wins Hands Down | by Michael Long  | Better Programming">
            <a:extLst>
              <a:ext uri="{FF2B5EF4-FFF2-40B4-BE49-F238E27FC236}">
                <a16:creationId xmlns:a16="http://schemas.microsoft.com/office/drawing/2014/main" id="{8AD14B53-75BB-EBA4-51CD-B840CE1D3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6914" r="2835" b="6237"/>
          <a:stretch/>
        </p:blipFill>
        <p:spPr bwMode="auto">
          <a:xfrm>
            <a:off x="2015716" y="1843422"/>
            <a:ext cx="5112568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declarative</a:t>
            </a: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4098" name="Picture 2" descr="Building a menu using List - a free SwiftUI by Example tutorial">
            <a:extLst>
              <a:ext uri="{FF2B5EF4-FFF2-40B4-BE49-F238E27FC236}">
                <a16:creationId xmlns:a16="http://schemas.microsoft.com/office/drawing/2014/main" id="{66BC4894-0C6B-DA52-2587-BBC75BFB7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3483"/>
          <a:stretch/>
        </p:blipFill>
        <p:spPr bwMode="auto">
          <a:xfrm>
            <a:off x="1971712" y="1890382"/>
            <a:ext cx="5596114" cy="26255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1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Tecnologías</a:t>
            </a:r>
            <a:endParaRPr 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EED5CEAC-A822-E050-D55C-14155EF18BD7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C8E933A-2A18-027A-6FB6-B9A32E246FDB}"/>
              </a:ext>
            </a:extLst>
          </p:cNvPr>
          <p:cNvSpPr/>
          <p:nvPr/>
        </p:nvSpPr>
        <p:spPr>
          <a:xfrm>
            <a:off x="2904337" y="2347195"/>
            <a:ext cx="169489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02FD26C-6789-1B28-8969-2DA62962F8B8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40D3DC-61C4-BDBE-CBCF-2E9FC62DECD8}"/>
              </a:ext>
            </a:extLst>
          </p:cNvPr>
          <p:cNvSpPr/>
          <p:nvPr/>
        </p:nvSpPr>
        <p:spPr>
          <a:xfrm>
            <a:off x="4716016" y="2347195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BD9E27D-E8AA-E084-7EA2-06C00315F816}"/>
              </a:ext>
            </a:extLst>
          </p:cNvPr>
          <p:cNvSpPr/>
          <p:nvPr/>
        </p:nvSpPr>
        <p:spPr>
          <a:xfrm>
            <a:off x="6344971" y="2339842"/>
            <a:ext cx="166756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Cordova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ED62F1A-58D6-FED8-7CDE-5AF8695E39D6}"/>
              </a:ext>
            </a:extLst>
          </p:cNvPr>
          <p:cNvSpPr/>
          <p:nvPr/>
        </p:nvSpPr>
        <p:spPr>
          <a:xfrm>
            <a:off x="611560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AE2A1587-66E3-B8C4-E21E-F6440EC8AA3E}"/>
              </a:ext>
            </a:extLst>
          </p:cNvPr>
          <p:cNvSpPr/>
          <p:nvPr/>
        </p:nvSpPr>
        <p:spPr>
          <a:xfrm>
            <a:off x="1554942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AE405D7-3D1F-AAC3-DB54-EF22FB496443}"/>
              </a:ext>
            </a:extLst>
          </p:cNvPr>
          <p:cNvSpPr/>
          <p:nvPr/>
        </p:nvSpPr>
        <p:spPr>
          <a:xfrm>
            <a:off x="2498324" y="2931789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Ionic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A62D264-0B0D-2148-C62A-15176A6563BF}"/>
              </a:ext>
            </a:extLst>
          </p:cNvPr>
          <p:cNvSpPr/>
          <p:nvPr/>
        </p:nvSpPr>
        <p:spPr>
          <a:xfrm>
            <a:off x="3441706" y="2933065"/>
            <a:ext cx="177836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responsive app</a:t>
            </a:r>
          </a:p>
        </p:txBody>
      </p:sp>
    </p:spTree>
    <p:extLst>
      <p:ext uri="{BB962C8B-B14F-4D97-AF65-F5344CB8AC3E}">
        <p14:creationId xmlns:p14="http://schemas.microsoft.com/office/powerpoint/2010/main" val="281603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Construcción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A50E97-482A-D546-91E2-2F064F04B9D5}"/>
              </a:ext>
            </a:extLst>
          </p:cNvPr>
          <p:cNvSpPr txBox="1"/>
          <p:nvPr/>
        </p:nvSpPr>
        <p:spPr>
          <a:xfrm>
            <a:off x="4572000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final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9E81DDD-28B5-DC4A-AFF3-5B3DB38920FA}"/>
              </a:ext>
            </a:extLst>
          </p:cNvPr>
          <p:cNvSpPr/>
          <p:nvPr/>
        </p:nvSpPr>
        <p:spPr>
          <a:xfrm>
            <a:off x="4798615" y="1720089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69B6E6-0E57-494C-8620-6056D72B11CD}"/>
              </a:ext>
            </a:extLst>
          </p:cNvPr>
          <p:cNvSpPr txBox="1"/>
          <p:nvPr/>
        </p:nvSpPr>
        <p:spPr>
          <a:xfrm>
            <a:off x="4572000" y="138532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3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CD8685-B94F-7F4F-8475-1B7F1AA48AF1}"/>
              </a:ext>
            </a:extLst>
          </p:cNvPr>
          <p:cNvSpPr/>
          <p:nvPr/>
        </p:nvSpPr>
        <p:spPr>
          <a:xfrm>
            <a:off x="4798615" y="2357793"/>
            <a:ext cx="325743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0992" y="278381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2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Propuesta gráfica</a:t>
            </a:r>
          </a:p>
        </p:txBody>
      </p:sp>
      <p:sp>
        <p:nvSpPr>
          <p:cNvPr id="3" name="Rectángulo redondeado 17">
            <a:extLst>
              <a:ext uri="{FF2B5EF4-FFF2-40B4-BE49-F238E27FC236}">
                <a16:creationId xmlns:a16="http://schemas.microsoft.com/office/drawing/2014/main" id="{201F760D-9BFB-BD8B-3F9D-115C91B52789}"/>
              </a:ext>
            </a:extLst>
          </p:cNvPr>
          <p:cNvSpPr/>
          <p:nvPr/>
        </p:nvSpPr>
        <p:spPr>
          <a:xfrm>
            <a:off x="1309784" y="2430581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CCF87BB0-9F3C-0C24-619E-E754BF609986}"/>
              </a:ext>
            </a:extLst>
          </p:cNvPr>
          <p:cNvSpPr/>
          <p:nvPr/>
        </p:nvSpPr>
        <p:spPr>
          <a:xfrm>
            <a:off x="1309784" y="3192050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43482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6401</TotalTime>
  <Words>815</Words>
  <Application>Microsoft Macintosh PowerPoint</Application>
  <PresentationFormat>On-screen Show (16:9)</PresentationFormat>
  <Paragraphs>330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CLASES</vt:lpstr>
      <vt:lpstr>Comunicación</vt:lpstr>
      <vt:lpstr>Fechas importantes</vt:lpstr>
      <vt:lpstr>Próximo evento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132</cp:revision>
  <dcterms:modified xsi:type="dcterms:W3CDTF">2023-01-30T01:09:06Z</dcterms:modified>
</cp:coreProperties>
</file>