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9" r:id="rId4"/>
    <p:sldId id="259" r:id="rId5"/>
    <p:sldId id="270" r:id="rId6"/>
    <p:sldId id="260" r:id="rId7"/>
    <p:sldId id="261" r:id="rId8"/>
    <p:sldId id="271" r:id="rId9"/>
    <p:sldId id="268" r:id="rId10"/>
  </p:sldIdLst>
  <p:sldSz cx="9144000" cy="5143500" type="screen16x9"/>
  <p:notesSz cx="9144000" cy="51435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>
        <p:scale>
          <a:sx n="190" d="100"/>
          <a:sy n="190" d="100"/>
        </p:scale>
        <p:origin x="144" y="-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00600"/>
          </a:xfrm>
          <a:custGeom>
            <a:avLst/>
            <a:gdLst/>
            <a:ahLst/>
            <a:cxnLst/>
            <a:rect l="l" t="t" r="r" b="b"/>
            <a:pathLst>
              <a:path w="9144000" h="4800600">
                <a:moveTo>
                  <a:pt x="0" y="4800599"/>
                </a:moveTo>
                <a:lnTo>
                  <a:pt x="9144000" y="4800599"/>
                </a:lnTo>
                <a:lnTo>
                  <a:pt x="9144000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073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81" y="4800599"/>
            <a:ext cx="9142095" cy="342900"/>
          </a:xfrm>
          <a:custGeom>
            <a:avLst/>
            <a:gdLst/>
            <a:ahLst/>
            <a:cxnLst/>
            <a:rect l="l" t="t" r="r" b="b"/>
            <a:pathLst>
              <a:path w="9142095" h="342900">
                <a:moveTo>
                  <a:pt x="9141619" y="0"/>
                </a:moveTo>
                <a:lnTo>
                  <a:pt x="0" y="0"/>
                </a:lnTo>
                <a:lnTo>
                  <a:pt x="0" y="342900"/>
                </a:lnTo>
                <a:lnTo>
                  <a:pt x="9141619" y="342900"/>
                </a:lnTo>
                <a:lnTo>
                  <a:pt x="9141619" y="0"/>
                </a:lnTo>
                <a:close/>
              </a:path>
            </a:pathLst>
          </a:custGeom>
          <a:solidFill>
            <a:srgbClr val="3DD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" y="4750736"/>
            <a:ext cx="9142095" cy="48260"/>
          </a:xfrm>
          <a:custGeom>
            <a:avLst/>
            <a:gdLst/>
            <a:ahLst/>
            <a:cxnLst/>
            <a:rect l="l" t="t" r="r" b="b"/>
            <a:pathLst>
              <a:path w="9142095" h="48260">
                <a:moveTo>
                  <a:pt x="9141618" y="0"/>
                </a:moveTo>
                <a:lnTo>
                  <a:pt x="0" y="0"/>
                </a:lnTo>
                <a:lnTo>
                  <a:pt x="0" y="48005"/>
                </a:lnTo>
                <a:lnTo>
                  <a:pt x="9141618" y="48005"/>
                </a:lnTo>
                <a:lnTo>
                  <a:pt x="9141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5743" y="325755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751070"/>
          </a:xfrm>
          <a:custGeom>
            <a:avLst/>
            <a:gdLst/>
            <a:ahLst/>
            <a:cxnLst/>
            <a:rect l="l" t="t" r="r" b="b"/>
            <a:pathLst>
              <a:path w="9144000" h="4751070">
                <a:moveTo>
                  <a:pt x="0" y="4750736"/>
                </a:moveTo>
                <a:lnTo>
                  <a:pt x="9144000" y="4750736"/>
                </a:lnTo>
                <a:lnTo>
                  <a:pt x="9144000" y="0"/>
                </a:lnTo>
                <a:lnTo>
                  <a:pt x="0" y="0"/>
                </a:lnTo>
                <a:lnTo>
                  <a:pt x="0" y="4750736"/>
                </a:lnTo>
                <a:close/>
              </a:path>
            </a:pathLst>
          </a:custGeom>
          <a:solidFill>
            <a:srgbClr val="073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0"/>
                </a:moveTo>
                <a:lnTo>
                  <a:pt x="0" y="0"/>
                </a:ln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D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" y="4750736"/>
            <a:ext cx="9144000" cy="50165"/>
          </a:xfrm>
          <a:custGeom>
            <a:avLst/>
            <a:gdLst/>
            <a:ahLst/>
            <a:cxnLst/>
            <a:rect l="l" t="t" r="r" b="b"/>
            <a:pathLst>
              <a:path w="9144000" h="50164">
                <a:moveTo>
                  <a:pt x="9143989" y="0"/>
                </a:moveTo>
                <a:lnTo>
                  <a:pt x="0" y="0"/>
                </a:lnTo>
                <a:lnTo>
                  <a:pt x="0" y="49862"/>
                </a:lnTo>
                <a:lnTo>
                  <a:pt x="9143989" y="49862"/>
                </a:lnTo>
                <a:lnTo>
                  <a:pt x="9143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673100"/>
            <a:ext cx="76225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934" y="1405878"/>
            <a:ext cx="4865370" cy="1837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84" y="2184907"/>
            <a:ext cx="6271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FFFFFF"/>
                </a:solidFill>
                <a:latin typeface="Calibri Light"/>
                <a:cs typeface="Calibri Light"/>
              </a:rPr>
              <a:t>Aplicaciones</a:t>
            </a:r>
            <a:r>
              <a:rPr sz="600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FFFF"/>
                </a:solidFill>
                <a:latin typeface="Calibri Light"/>
                <a:cs typeface="Calibri Light"/>
              </a:rPr>
              <a:t>Móviles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762" y="3382771"/>
            <a:ext cx="377952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Calibri Light"/>
                <a:cs typeface="Calibri Light"/>
              </a:rPr>
              <a:t>DOMICIANO</a:t>
            </a:r>
            <a:r>
              <a:rPr sz="1800" spc="2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libri Light"/>
                <a:cs typeface="Calibri Light"/>
              </a:rPr>
              <a:t>RINCÓN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ts val="2039"/>
              </a:lnSpc>
              <a:spcBef>
                <a:spcPts val="1725"/>
              </a:spcBef>
            </a:pPr>
            <a:r>
              <a:rPr sz="1800" spc="130" dirty="0">
                <a:solidFill>
                  <a:srgbClr val="FFFFFF"/>
                </a:solidFill>
                <a:latin typeface="Calibri Light"/>
                <a:cs typeface="Calibri Light"/>
              </a:rPr>
              <a:t>INGENIERÍA</a:t>
            </a:r>
            <a:r>
              <a:rPr sz="1800" spc="2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libri Light"/>
                <a:cs typeface="Calibri Light"/>
              </a:rPr>
              <a:t>TELEMÁTICA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ts val="1900"/>
              </a:lnSpc>
              <a:spcBef>
                <a:spcPts val="160"/>
              </a:spcBef>
            </a:pPr>
            <a:r>
              <a:rPr sz="1800" spc="120" dirty="0">
                <a:solidFill>
                  <a:srgbClr val="FFFFFF"/>
                </a:solidFill>
                <a:latin typeface="Calibri Light"/>
                <a:cs typeface="Calibri Light"/>
              </a:rPr>
              <a:t>DISEÑO</a:t>
            </a:r>
            <a:r>
              <a:rPr sz="1800" spc="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800" spc="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libri Light"/>
                <a:cs typeface="Calibri Light"/>
              </a:rPr>
              <a:t>MEDIOS</a:t>
            </a:r>
            <a:r>
              <a:rPr sz="1800" spc="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libri Light"/>
                <a:cs typeface="Calibri Light"/>
              </a:rPr>
              <a:t>INTERACTIVOS </a:t>
            </a:r>
            <a:r>
              <a:rPr sz="1800" spc="-3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Calibri Light"/>
                <a:cs typeface="Calibri Light"/>
              </a:rPr>
              <a:t>INGENIRÍA</a:t>
            </a:r>
            <a:r>
              <a:rPr sz="1800" spc="2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800" spc="2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libri Light"/>
                <a:cs typeface="Calibri Light"/>
              </a:rPr>
              <a:t>SISTEMAS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188" y="101175"/>
            <a:ext cx="1813344" cy="1598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631" y="3639469"/>
            <a:ext cx="2752724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lang="en-US" spc="-45" dirty="0" err="1"/>
              <a:t>Competencia</a:t>
            </a:r>
            <a:r>
              <a:rPr lang="en-US" spc="-95" dirty="0"/>
              <a:t> </a:t>
            </a:r>
            <a:r>
              <a:rPr lang="en-US"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44207" y="1419622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9827" y="1583664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7459" y="1937782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2144" y="4321428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2348" y="1595628"/>
            <a:ext cx="348424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La aplicación consiste en hacer un menú 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restaurante.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348" y="2232660"/>
            <a:ext cx="38284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 conseguirlo, el usuario debe elegir un plato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fuerte,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 bebida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un postre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2348" y="2866644"/>
            <a:ext cx="392430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 poder conseguir esto use Intents para poder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distribuir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función en varias pantallas auxiliares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D0F5E-8E8F-BDCA-F652-1B136FEE611E}"/>
              </a:ext>
            </a:extLst>
          </p:cNvPr>
          <p:cNvSpPr/>
          <p:nvPr/>
        </p:nvSpPr>
        <p:spPr>
          <a:xfrm>
            <a:off x="6540092" y="2800350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97CFA-7950-2473-F97D-D7B77699036C}"/>
              </a:ext>
            </a:extLst>
          </p:cNvPr>
          <p:cNvSpPr txBox="1"/>
          <p:nvPr/>
        </p:nvSpPr>
        <p:spPr>
          <a:xfrm>
            <a:off x="6523793" y="2800350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Item Alfa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EADAD-D0B4-D3D8-1FA8-7C753222AFA5}"/>
              </a:ext>
            </a:extLst>
          </p:cNvPr>
          <p:cNvSpPr txBox="1"/>
          <p:nvPr/>
        </p:nvSpPr>
        <p:spPr>
          <a:xfrm>
            <a:off x="6592207" y="2934333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$19.800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E99BB-299D-41AD-B2A8-B9B0D64E44A1}"/>
              </a:ext>
            </a:extLst>
          </p:cNvPr>
          <p:cNvSpPr/>
          <p:nvPr/>
        </p:nvSpPr>
        <p:spPr>
          <a:xfrm>
            <a:off x="6540092" y="3281508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EB7A9-688C-8ADB-301E-F45A0E00D07B}"/>
              </a:ext>
            </a:extLst>
          </p:cNvPr>
          <p:cNvSpPr txBox="1"/>
          <p:nvPr/>
        </p:nvSpPr>
        <p:spPr>
          <a:xfrm>
            <a:off x="6523793" y="3281508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Item Beta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7C374-7851-6848-5D1F-117DE62462B4}"/>
              </a:ext>
            </a:extLst>
          </p:cNvPr>
          <p:cNvSpPr txBox="1"/>
          <p:nvPr/>
        </p:nvSpPr>
        <p:spPr>
          <a:xfrm>
            <a:off x="6592207" y="3415491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$22.100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6B9BF7-07BE-4C4E-A048-CA13053CA0A0}"/>
              </a:ext>
            </a:extLst>
          </p:cNvPr>
          <p:cNvSpPr/>
          <p:nvPr/>
        </p:nvSpPr>
        <p:spPr>
          <a:xfrm>
            <a:off x="6540092" y="3750431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64DC8-1B8C-452C-4722-766DF3F51232}"/>
              </a:ext>
            </a:extLst>
          </p:cNvPr>
          <p:cNvSpPr txBox="1"/>
          <p:nvPr/>
        </p:nvSpPr>
        <p:spPr>
          <a:xfrm>
            <a:off x="6523793" y="3750431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Item Gamma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8CF90-5DC5-06A3-C91C-A6C04353D46C}"/>
              </a:ext>
            </a:extLst>
          </p:cNvPr>
          <p:cNvSpPr txBox="1"/>
          <p:nvPr/>
        </p:nvSpPr>
        <p:spPr>
          <a:xfrm>
            <a:off x="6592207" y="3884414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$9.100</a:t>
            </a: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4EE2B71B-6869-18D4-703D-92A2AB27C5D5}"/>
              </a:ext>
            </a:extLst>
          </p:cNvPr>
          <p:cNvSpPr txBox="1"/>
          <p:nvPr/>
        </p:nvSpPr>
        <p:spPr>
          <a:xfrm>
            <a:off x="6452144" y="2301465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B51D-51A2-D6E6-0AB1-81EDAC11036D}"/>
              </a:ext>
            </a:extLst>
          </p:cNvPr>
          <p:cNvSpPr txBox="1"/>
          <p:nvPr/>
        </p:nvSpPr>
        <p:spPr>
          <a:xfrm>
            <a:off x="7257815" y="4106768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$51.000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lang="en-US" spc="-45" dirty="0" err="1"/>
              <a:t>Competencia</a:t>
            </a:r>
            <a:r>
              <a:rPr lang="en-US" spc="-95" dirty="0"/>
              <a:t> </a:t>
            </a:r>
            <a:r>
              <a:rPr lang="en-US"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22348" y="1595628"/>
            <a:ext cx="3484245" cy="110414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aplicación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simula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un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carrito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compras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productos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pedir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al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lugar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comidas</a:t>
            </a:r>
            <a:endParaRPr lang="en-US" sz="14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ts val="1610"/>
              </a:lnSpc>
              <a:spcBef>
                <a:spcPts val="210"/>
              </a:spcBef>
            </a:pPr>
            <a:endParaRPr lang="en-US" sz="14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El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contenido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de la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aplicación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es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lista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de items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agrupados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 un </a:t>
            </a:r>
            <a:r>
              <a:rPr lang="en-US" sz="1400" spc="-5" dirty="0" err="1">
                <a:solidFill>
                  <a:srgbClr val="FFFFFF"/>
                </a:solidFill>
                <a:latin typeface="Arial MT"/>
                <a:cs typeface="Arial MT"/>
              </a:rPr>
              <a:t>RecyclerView</a:t>
            </a:r>
            <a:endParaRPr lang="en-US" sz="1400"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A3BE27D-954A-C81C-0772-DED2AC1DBDCF}"/>
              </a:ext>
            </a:extLst>
          </p:cNvPr>
          <p:cNvSpPr/>
          <p:nvPr/>
        </p:nvSpPr>
        <p:spPr>
          <a:xfrm>
            <a:off x="6444207" y="1419622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C8C67CB6-AED8-31B2-D117-E6F133588F60}"/>
              </a:ext>
            </a:extLst>
          </p:cNvPr>
          <p:cNvSpPr txBox="1"/>
          <p:nvPr/>
        </p:nvSpPr>
        <p:spPr>
          <a:xfrm>
            <a:off x="6599827" y="1583664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E091625B-FA71-360B-2E9A-0E88A35FB8B2}"/>
              </a:ext>
            </a:extLst>
          </p:cNvPr>
          <p:cNvSpPr txBox="1"/>
          <p:nvPr/>
        </p:nvSpPr>
        <p:spPr>
          <a:xfrm>
            <a:off x="6707459" y="1937782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45563D64-2A64-F6F6-2E7A-8FE3BBE6D76A}"/>
              </a:ext>
            </a:extLst>
          </p:cNvPr>
          <p:cNvSpPr txBox="1"/>
          <p:nvPr/>
        </p:nvSpPr>
        <p:spPr>
          <a:xfrm>
            <a:off x="6452144" y="4321428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CDED9B-E7FE-EF9E-A6FD-63033F0829CB}"/>
              </a:ext>
            </a:extLst>
          </p:cNvPr>
          <p:cNvSpPr/>
          <p:nvPr/>
        </p:nvSpPr>
        <p:spPr>
          <a:xfrm>
            <a:off x="6540092" y="2800350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1B8A48-49EE-B7F2-155C-2287D84151F5}"/>
              </a:ext>
            </a:extLst>
          </p:cNvPr>
          <p:cNvSpPr txBox="1"/>
          <p:nvPr/>
        </p:nvSpPr>
        <p:spPr>
          <a:xfrm>
            <a:off x="6523793" y="2800350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Item Alfa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D7463-5003-FC9C-FA3D-E875FBDA9B8D}"/>
              </a:ext>
            </a:extLst>
          </p:cNvPr>
          <p:cNvSpPr txBox="1"/>
          <p:nvPr/>
        </p:nvSpPr>
        <p:spPr>
          <a:xfrm>
            <a:off x="6592207" y="2934333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$19.800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F6A73-C454-E7B5-9F5A-C564BB319A2F}"/>
              </a:ext>
            </a:extLst>
          </p:cNvPr>
          <p:cNvSpPr/>
          <p:nvPr/>
        </p:nvSpPr>
        <p:spPr>
          <a:xfrm>
            <a:off x="6540092" y="3281508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33A0C-6995-9B81-2FD7-8193873B5B3D}"/>
              </a:ext>
            </a:extLst>
          </p:cNvPr>
          <p:cNvSpPr txBox="1"/>
          <p:nvPr/>
        </p:nvSpPr>
        <p:spPr>
          <a:xfrm>
            <a:off x="6523793" y="3281508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Item Beta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C6D4A-7911-0D5A-B461-7D4EBB0970D1}"/>
              </a:ext>
            </a:extLst>
          </p:cNvPr>
          <p:cNvSpPr txBox="1"/>
          <p:nvPr/>
        </p:nvSpPr>
        <p:spPr>
          <a:xfrm>
            <a:off x="6592207" y="3415491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$22.100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66C7E-8963-EFE4-8D79-368BB31843BB}"/>
              </a:ext>
            </a:extLst>
          </p:cNvPr>
          <p:cNvSpPr/>
          <p:nvPr/>
        </p:nvSpPr>
        <p:spPr>
          <a:xfrm>
            <a:off x="6540092" y="3750431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DCF137-4FDD-EAEC-D5A7-92CE7CEEBCAA}"/>
              </a:ext>
            </a:extLst>
          </p:cNvPr>
          <p:cNvSpPr txBox="1"/>
          <p:nvPr/>
        </p:nvSpPr>
        <p:spPr>
          <a:xfrm>
            <a:off x="6523793" y="3750431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Item Gamma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2910DD-EB64-2255-AFF8-E37966377BF5}"/>
              </a:ext>
            </a:extLst>
          </p:cNvPr>
          <p:cNvSpPr txBox="1"/>
          <p:nvPr/>
        </p:nvSpPr>
        <p:spPr>
          <a:xfrm>
            <a:off x="6592207" y="3884414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$9.100</a:t>
            </a: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84F98808-D07A-9D5F-A3A3-A5359A47F460}"/>
              </a:ext>
            </a:extLst>
          </p:cNvPr>
          <p:cNvSpPr txBox="1"/>
          <p:nvPr/>
        </p:nvSpPr>
        <p:spPr>
          <a:xfrm>
            <a:off x="6452144" y="2301465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DCC4F-F159-95A4-95D9-A941C82B2FFB}"/>
              </a:ext>
            </a:extLst>
          </p:cNvPr>
          <p:cNvSpPr txBox="1"/>
          <p:nvPr/>
        </p:nvSpPr>
        <p:spPr>
          <a:xfrm>
            <a:off x="7257815" y="4106768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$51.000</a:t>
            </a:r>
          </a:p>
        </p:txBody>
      </p:sp>
    </p:spTree>
    <p:extLst>
      <p:ext uri="{BB962C8B-B14F-4D97-AF65-F5344CB8AC3E}">
        <p14:creationId xmlns:p14="http://schemas.microsoft.com/office/powerpoint/2010/main" val="65364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74797" y="1574275"/>
            <a:ext cx="300418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Por ejemplo,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si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 usuario pulsa el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espacio de PLATO FUERTE,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debe </a:t>
            </a:r>
            <a:r>
              <a:rPr sz="1400" spc="-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abrir un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ventana correspondiente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poder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hacer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5FA5FE53-E60A-1ABF-F31A-C6DCC42D1489}"/>
              </a:ext>
            </a:extLst>
          </p:cNvPr>
          <p:cNvSpPr/>
          <p:nvPr/>
        </p:nvSpPr>
        <p:spPr>
          <a:xfrm>
            <a:off x="4089544" y="1454285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0658CC4-6AC5-4EE6-CEEA-D8D66FCB0AA7}"/>
              </a:ext>
            </a:extLst>
          </p:cNvPr>
          <p:cNvSpPr txBox="1"/>
          <p:nvPr/>
        </p:nvSpPr>
        <p:spPr>
          <a:xfrm>
            <a:off x="4245164" y="1618327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097E3FC-6230-92C1-8FEF-E67A5D881FE6}"/>
              </a:ext>
            </a:extLst>
          </p:cNvPr>
          <p:cNvSpPr txBox="1"/>
          <p:nvPr/>
        </p:nvSpPr>
        <p:spPr>
          <a:xfrm>
            <a:off x="4352796" y="1972445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7A7FBAEF-64AF-208B-7439-EF6544D6FA6F}"/>
              </a:ext>
            </a:extLst>
          </p:cNvPr>
          <p:cNvSpPr txBox="1"/>
          <p:nvPr/>
        </p:nvSpPr>
        <p:spPr>
          <a:xfrm>
            <a:off x="4097481" y="4356091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75EAD5C2-1BFC-CB54-C457-DF079D8AA28D}"/>
              </a:ext>
            </a:extLst>
          </p:cNvPr>
          <p:cNvSpPr txBox="1"/>
          <p:nvPr/>
        </p:nvSpPr>
        <p:spPr>
          <a:xfrm>
            <a:off x="4097481" y="2336128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2D2FE-B020-AFEC-8E7F-6749783E0D44}"/>
              </a:ext>
            </a:extLst>
          </p:cNvPr>
          <p:cNvSpPr txBox="1"/>
          <p:nvPr/>
        </p:nvSpPr>
        <p:spPr>
          <a:xfrm>
            <a:off x="4943134" y="4095750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185995" y="1411438"/>
            <a:ext cx="2394856" cy="2160270"/>
            <a:chOff x="6185995" y="1411438"/>
            <a:chExt cx="2394856" cy="2160270"/>
          </a:xfrm>
        </p:grpSpPr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95" y="2453458"/>
              <a:ext cx="882650" cy="621030"/>
            </a:xfrm>
            <a:custGeom>
              <a:avLst/>
              <a:gdLst/>
              <a:ahLst/>
              <a:cxnLst/>
              <a:rect l="l" t="t" r="r" b="b"/>
              <a:pathLst>
                <a:path w="882650" h="621030">
                  <a:moveTo>
                    <a:pt x="434793" y="607964"/>
                  </a:moveTo>
                  <a:lnTo>
                    <a:pt x="0" y="607964"/>
                  </a:lnTo>
                  <a:lnTo>
                    <a:pt x="0" y="620664"/>
                  </a:lnTo>
                  <a:lnTo>
                    <a:pt x="444649" y="620664"/>
                  </a:lnTo>
                  <a:lnTo>
                    <a:pt x="447493" y="617821"/>
                  </a:lnTo>
                  <a:lnTo>
                    <a:pt x="447493" y="614314"/>
                  </a:lnTo>
                  <a:lnTo>
                    <a:pt x="434793" y="614314"/>
                  </a:lnTo>
                  <a:lnTo>
                    <a:pt x="434793" y="607964"/>
                  </a:lnTo>
                  <a:close/>
                </a:path>
                <a:path w="882650" h="621030">
                  <a:moveTo>
                    <a:pt x="806085" y="31750"/>
                  </a:moveTo>
                  <a:lnTo>
                    <a:pt x="437635" y="31750"/>
                  </a:lnTo>
                  <a:lnTo>
                    <a:pt x="434793" y="34593"/>
                  </a:lnTo>
                  <a:lnTo>
                    <a:pt x="434793" y="614314"/>
                  </a:lnTo>
                  <a:lnTo>
                    <a:pt x="441143" y="607964"/>
                  </a:lnTo>
                  <a:lnTo>
                    <a:pt x="447493" y="607964"/>
                  </a:lnTo>
                  <a:lnTo>
                    <a:pt x="447493" y="44450"/>
                  </a:lnTo>
                  <a:lnTo>
                    <a:pt x="441143" y="44450"/>
                  </a:lnTo>
                  <a:lnTo>
                    <a:pt x="447493" y="38100"/>
                  </a:lnTo>
                  <a:lnTo>
                    <a:pt x="806085" y="38100"/>
                  </a:lnTo>
                  <a:lnTo>
                    <a:pt x="806085" y="31750"/>
                  </a:lnTo>
                  <a:close/>
                </a:path>
                <a:path w="882650" h="621030">
                  <a:moveTo>
                    <a:pt x="447493" y="607964"/>
                  </a:moveTo>
                  <a:lnTo>
                    <a:pt x="441143" y="607964"/>
                  </a:lnTo>
                  <a:lnTo>
                    <a:pt x="434793" y="614314"/>
                  </a:lnTo>
                  <a:lnTo>
                    <a:pt x="447493" y="614314"/>
                  </a:lnTo>
                  <a:lnTo>
                    <a:pt x="447493" y="607964"/>
                  </a:lnTo>
                  <a:close/>
                </a:path>
                <a:path w="882650" h="621030">
                  <a:moveTo>
                    <a:pt x="806085" y="0"/>
                  </a:moveTo>
                  <a:lnTo>
                    <a:pt x="806085" y="76200"/>
                  </a:lnTo>
                  <a:lnTo>
                    <a:pt x="869585" y="44450"/>
                  </a:lnTo>
                  <a:lnTo>
                    <a:pt x="818785" y="44450"/>
                  </a:lnTo>
                  <a:lnTo>
                    <a:pt x="818785" y="31750"/>
                  </a:lnTo>
                  <a:lnTo>
                    <a:pt x="869585" y="31750"/>
                  </a:lnTo>
                  <a:lnTo>
                    <a:pt x="806085" y="0"/>
                  </a:lnTo>
                  <a:close/>
                </a:path>
                <a:path w="882650" h="621030">
                  <a:moveTo>
                    <a:pt x="447493" y="38100"/>
                  </a:moveTo>
                  <a:lnTo>
                    <a:pt x="441143" y="44450"/>
                  </a:lnTo>
                  <a:lnTo>
                    <a:pt x="447493" y="44450"/>
                  </a:lnTo>
                  <a:lnTo>
                    <a:pt x="447493" y="38100"/>
                  </a:lnTo>
                  <a:close/>
                </a:path>
                <a:path w="882650" h="621030">
                  <a:moveTo>
                    <a:pt x="806085" y="38100"/>
                  </a:moveTo>
                  <a:lnTo>
                    <a:pt x="447493" y="38100"/>
                  </a:lnTo>
                  <a:lnTo>
                    <a:pt x="447493" y="44450"/>
                  </a:lnTo>
                  <a:lnTo>
                    <a:pt x="806085" y="44450"/>
                  </a:lnTo>
                  <a:lnTo>
                    <a:pt x="806085" y="38100"/>
                  </a:lnTo>
                  <a:close/>
                </a:path>
                <a:path w="882650" h="621030">
                  <a:moveTo>
                    <a:pt x="869585" y="31750"/>
                  </a:moveTo>
                  <a:lnTo>
                    <a:pt x="818785" y="31750"/>
                  </a:lnTo>
                  <a:lnTo>
                    <a:pt x="818785" y="44450"/>
                  </a:lnTo>
                  <a:lnTo>
                    <a:pt x="869585" y="44450"/>
                  </a:lnTo>
                  <a:lnTo>
                    <a:pt x="882285" y="38100"/>
                  </a:lnTo>
                  <a:lnTo>
                    <a:pt x="869585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4797" y="1574275"/>
            <a:ext cx="300418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Por ejemplo,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si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 usuario pulsa el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espacio de PLATO FUERTE,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debe </a:t>
            </a:r>
            <a:r>
              <a:rPr sz="1400" spc="-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abrir un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ventana correspondiente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poder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hacer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2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Ajiaco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3632" y="2202173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3632" y="2657328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68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Baby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beef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5FA5FE53-E60A-1ABF-F31A-C6DCC42D1489}"/>
              </a:ext>
            </a:extLst>
          </p:cNvPr>
          <p:cNvSpPr/>
          <p:nvPr/>
        </p:nvSpPr>
        <p:spPr>
          <a:xfrm>
            <a:off x="4089544" y="1454285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0658CC4-6AC5-4EE6-CEEA-D8D66FCB0AA7}"/>
              </a:ext>
            </a:extLst>
          </p:cNvPr>
          <p:cNvSpPr txBox="1"/>
          <p:nvPr/>
        </p:nvSpPr>
        <p:spPr>
          <a:xfrm>
            <a:off x="4245164" y="1618327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097E3FC-6230-92C1-8FEF-E67A5D881FE6}"/>
              </a:ext>
            </a:extLst>
          </p:cNvPr>
          <p:cNvSpPr txBox="1"/>
          <p:nvPr/>
        </p:nvSpPr>
        <p:spPr>
          <a:xfrm>
            <a:off x="4352796" y="1972445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7A7FBAEF-64AF-208B-7439-EF6544D6FA6F}"/>
              </a:ext>
            </a:extLst>
          </p:cNvPr>
          <p:cNvSpPr txBox="1"/>
          <p:nvPr/>
        </p:nvSpPr>
        <p:spPr>
          <a:xfrm>
            <a:off x="4097481" y="4356091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75EAD5C2-1BFC-CB54-C457-DF079D8AA28D}"/>
              </a:ext>
            </a:extLst>
          </p:cNvPr>
          <p:cNvSpPr txBox="1"/>
          <p:nvPr/>
        </p:nvSpPr>
        <p:spPr>
          <a:xfrm>
            <a:off x="4097481" y="2336128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25B57-6882-0EC0-F195-2A6E9FAF4CA7}"/>
              </a:ext>
            </a:extLst>
          </p:cNvPr>
          <p:cNvSpPr txBox="1"/>
          <p:nvPr/>
        </p:nvSpPr>
        <p:spPr>
          <a:xfrm>
            <a:off x="4943134" y="4095750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$0</a:t>
            </a:r>
          </a:p>
        </p:txBody>
      </p:sp>
    </p:spTree>
    <p:extLst>
      <p:ext uri="{BB962C8B-B14F-4D97-AF65-F5344CB8AC3E}">
        <p14:creationId xmlns:p14="http://schemas.microsoft.com/office/powerpoint/2010/main" val="137405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185995" y="1411438"/>
            <a:ext cx="2394856" cy="2160270"/>
            <a:chOff x="6185995" y="1411438"/>
            <a:chExt cx="2394856" cy="2160270"/>
          </a:xfrm>
        </p:grpSpPr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95" y="2453458"/>
              <a:ext cx="882650" cy="621030"/>
            </a:xfrm>
            <a:custGeom>
              <a:avLst/>
              <a:gdLst/>
              <a:ahLst/>
              <a:cxnLst/>
              <a:rect l="l" t="t" r="r" b="b"/>
              <a:pathLst>
                <a:path w="882650" h="621030">
                  <a:moveTo>
                    <a:pt x="434793" y="607964"/>
                  </a:moveTo>
                  <a:lnTo>
                    <a:pt x="0" y="607964"/>
                  </a:lnTo>
                  <a:lnTo>
                    <a:pt x="0" y="620664"/>
                  </a:lnTo>
                  <a:lnTo>
                    <a:pt x="444649" y="620664"/>
                  </a:lnTo>
                  <a:lnTo>
                    <a:pt x="447493" y="617821"/>
                  </a:lnTo>
                  <a:lnTo>
                    <a:pt x="447493" y="614314"/>
                  </a:lnTo>
                  <a:lnTo>
                    <a:pt x="434793" y="614314"/>
                  </a:lnTo>
                  <a:lnTo>
                    <a:pt x="434793" y="607964"/>
                  </a:lnTo>
                  <a:close/>
                </a:path>
                <a:path w="882650" h="621030">
                  <a:moveTo>
                    <a:pt x="806085" y="31750"/>
                  </a:moveTo>
                  <a:lnTo>
                    <a:pt x="437635" y="31750"/>
                  </a:lnTo>
                  <a:lnTo>
                    <a:pt x="434793" y="34593"/>
                  </a:lnTo>
                  <a:lnTo>
                    <a:pt x="434793" y="614314"/>
                  </a:lnTo>
                  <a:lnTo>
                    <a:pt x="441143" y="607964"/>
                  </a:lnTo>
                  <a:lnTo>
                    <a:pt x="447493" y="607964"/>
                  </a:lnTo>
                  <a:lnTo>
                    <a:pt x="447493" y="44450"/>
                  </a:lnTo>
                  <a:lnTo>
                    <a:pt x="441143" y="44450"/>
                  </a:lnTo>
                  <a:lnTo>
                    <a:pt x="447493" y="38100"/>
                  </a:lnTo>
                  <a:lnTo>
                    <a:pt x="806085" y="38100"/>
                  </a:lnTo>
                  <a:lnTo>
                    <a:pt x="806085" y="31750"/>
                  </a:lnTo>
                  <a:close/>
                </a:path>
                <a:path w="882650" h="621030">
                  <a:moveTo>
                    <a:pt x="447493" y="607964"/>
                  </a:moveTo>
                  <a:lnTo>
                    <a:pt x="441143" y="607964"/>
                  </a:lnTo>
                  <a:lnTo>
                    <a:pt x="434793" y="614314"/>
                  </a:lnTo>
                  <a:lnTo>
                    <a:pt x="447493" y="614314"/>
                  </a:lnTo>
                  <a:lnTo>
                    <a:pt x="447493" y="607964"/>
                  </a:lnTo>
                  <a:close/>
                </a:path>
                <a:path w="882650" h="621030">
                  <a:moveTo>
                    <a:pt x="806085" y="0"/>
                  </a:moveTo>
                  <a:lnTo>
                    <a:pt x="806085" y="76200"/>
                  </a:lnTo>
                  <a:lnTo>
                    <a:pt x="869585" y="44450"/>
                  </a:lnTo>
                  <a:lnTo>
                    <a:pt x="818785" y="44450"/>
                  </a:lnTo>
                  <a:lnTo>
                    <a:pt x="818785" y="31750"/>
                  </a:lnTo>
                  <a:lnTo>
                    <a:pt x="869585" y="31750"/>
                  </a:lnTo>
                  <a:lnTo>
                    <a:pt x="806085" y="0"/>
                  </a:lnTo>
                  <a:close/>
                </a:path>
                <a:path w="882650" h="621030">
                  <a:moveTo>
                    <a:pt x="447493" y="38100"/>
                  </a:moveTo>
                  <a:lnTo>
                    <a:pt x="441143" y="44450"/>
                  </a:lnTo>
                  <a:lnTo>
                    <a:pt x="447493" y="44450"/>
                  </a:lnTo>
                  <a:lnTo>
                    <a:pt x="447493" y="38100"/>
                  </a:lnTo>
                  <a:close/>
                </a:path>
                <a:path w="882650" h="621030">
                  <a:moveTo>
                    <a:pt x="806085" y="38100"/>
                  </a:moveTo>
                  <a:lnTo>
                    <a:pt x="447493" y="38100"/>
                  </a:lnTo>
                  <a:lnTo>
                    <a:pt x="447493" y="44450"/>
                  </a:lnTo>
                  <a:lnTo>
                    <a:pt x="806085" y="44450"/>
                  </a:lnTo>
                  <a:lnTo>
                    <a:pt x="806085" y="38100"/>
                  </a:lnTo>
                  <a:close/>
                </a:path>
                <a:path w="882650" h="621030">
                  <a:moveTo>
                    <a:pt x="869585" y="31750"/>
                  </a:moveTo>
                  <a:lnTo>
                    <a:pt x="818785" y="31750"/>
                  </a:lnTo>
                  <a:lnTo>
                    <a:pt x="818785" y="44450"/>
                  </a:lnTo>
                  <a:lnTo>
                    <a:pt x="869585" y="44450"/>
                  </a:lnTo>
                  <a:lnTo>
                    <a:pt x="882285" y="38100"/>
                  </a:lnTo>
                  <a:lnTo>
                    <a:pt x="869585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6866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hecha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elección,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puede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acción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2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Ajiaco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3632" y="2202173"/>
            <a:ext cx="1311275" cy="339090"/>
          </a:xfrm>
          <a:prstGeom prst="rect">
            <a:avLst/>
          </a:prstGeom>
          <a:solidFill>
            <a:srgbClr val="FFFFFF">
              <a:alpha val="19999"/>
            </a:srgbClr>
          </a:solidFill>
          <a:ln w="15875">
            <a:solidFill>
              <a:srgbClr val="FFFFF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3632" y="2657328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68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Baby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beef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B80D9F49-8E22-B8C7-0705-B3E290F867EA}"/>
              </a:ext>
            </a:extLst>
          </p:cNvPr>
          <p:cNvSpPr/>
          <p:nvPr/>
        </p:nvSpPr>
        <p:spPr>
          <a:xfrm>
            <a:off x="4089544" y="1454285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B0FDB65E-183B-60A2-CE15-1E191110966A}"/>
              </a:ext>
            </a:extLst>
          </p:cNvPr>
          <p:cNvSpPr txBox="1"/>
          <p:nvPr/>
        </p:nvSpPr>
        <p:spPr>
          <a:xfrm>
            <a:off x="4245164" y="1618327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1EA97520-EE66-4105-62DF-EE4E833FE9C2}"/>
              </a:ext>
            </a:extLst>
          </p:cNvPr>
          <p:cNvSpPr txBox="1"/>
          <p:nvPr/>
        </p:nvSpPr>
        <p:spPr>
          <a:xfrm>
            <a:off x="4352796" y="1972445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BD98A0C9-C6A3-C1DA-866C-E1300F61E10C}"/>
              </a:ext>
            </a:extLst>
          </p:cNvPr>
          <p:cNvSpPr txBox="1"/>
          <p:nvPr/>
        </p:nvSpPr>
        <p:spPr>
          <a:xfrm>
            <a:off x="4097481" y="4356091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24A72211-42FD-852D-C9AB-47889A590D5B}"/>
              </a:ext>
            </a:extLst>
          </p:cNvPr>
          <p:cNvSpPr txBox="1"/>
          <p:nvPr/>
        </p:nvSpPr>
        <p:spPr>
          <a:xfrm>
            <a:off x="4097481" y="2336128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5037C-2BF5-6354-3B42-74AFD3DC368E}"/>
              </a:ext>
            </a:extLst>
          </p:cNvPr>
          <p:cNvSpPr txBox="1"/>
          <p:nvPr/>
        </p:nvSpPr>
        <p:spPr>
          <a:xfrm>
            <a:off x="4943134" y="4095750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185997" y="1411438"/>
            <a:ext cx="2394854" cy="2160270"/>
            <a:chOff x="6185997" y="1411438"/>
            <a:chExt cx="2394854" cy="2160270"/>
          </a:xfrm>
        </p:grpSpPr>
        <p:sp>
          <p:nvSpPr>
            <p:cNvPr id="12" name="object 12"/>
            <p:cNvSpPr/>
            <p:nvPr/>
          </p:nvSpPr>
          <p:spPr>
            <a:xfrm>
              <a:off x="7068281" y="1411438"/>
              <a:ext cx="1512570" cy="2160270"/>
            </a:xfrm>
            <a:custGeom>
              <a:avLst/>
              <a:gdLst/>
              <a:ahLst/>
              <a:cxnLst/>
              <a:rect l="l" t="t" r="r" b="b"/>
              <a:pathLst>
                <a:path w="1512570" h="2160270">
                  <a:moveTo>
                    <a:pt x="0" y="0"/>
                  </a:moveTo>
                  <a:lnTo>
                    <a:pt x="1512168" y="0"/>
                  </a:lnTo>
                  <a:lnTo>
                    <a:pt x="1512168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97" y="3013448"/>
              <a:ext cx="876274" cy="353060"/>
            </a:xfrm>
            <a:custGeom>
              <a:avLst/>
              <a:gdLst/>
              <a:ahLst/>
              <a:cxnLst/>
              <a:rect l="l" t="t" r="r" b="b"/>
              <a:pathLst>
                <a:path w="694054" h="353060">
                  <a:moveTo>
                    <a:pt x="340508" y="38100"/>
                  </a:moveTo>
                  <a:lnTo>
                    <a:pt x="340508" y="350062"/>
                  </a:lnTo>
                  <a:lnTo>
                    <a:pt x="343350" y="352905"/>
                  </a:lnTo>
                  <a:lnTo>
                    <a:pt x="693715" y="352905"/>
                  </a:lnTo>
                  <a:lnTo>
                    <a:pt x="693715" y="346555"/>
                  </a:lnTo>
                  <a:lnTo>
                    <a:pt x="353208" y="346555"/>
                  </a:lnTo>
                  <a:lnTo>
                    <a:pt x="346858" y="340205"/>
                  </a:lnTo>
                  <a:lnTo>
                    <a:pt x="353208" y="340205"/>
                  </a:lnTo>
                  <a:lnTo>
                    <a:pt x="353208" y="44450"/>
                  </a:lnTo>
                  <a:lnTo>
                    <a:pt x="346858" y="44450"/>
                  </a:lnTo>
                  <a:lnTo>
                    <a:pt x="340508" y="38100"/>
                  </a:lnTo>
                  <a:close/>
                </a:path>
                <a:path w="694054" h="353060">
                  <a:moveTo>
                    <a:pt x="353208" y="340205"/>
                  </a:moveTo>
                  <a:lnTo>
                    <a:pt x="346858" y="340205"/>
                  </a:lnTo>
                  <a:lnTo>
                    <a:pt x="353208" y="346555"/>
                  </a:lnTo>
                  <a:lnTo>
                    <a:pt x="353208" y="340205"/>
                  </a:lnTo>
                  <a:close/>
                </a:path>
                <a:path w="694054" h="353060">
                  <a:moveTo>
                    <a:pt x="693715" y="340205"/>
                  </a:moveTo>
                  <a:lnTo>
                    <a:pt x="353208" y="340205"/>
                  </a:lnTo>
                  <a:lnTo>
                    <a:pt x="353208" y="346555"/>
                  </a:lnTo>
                  <a:lnTo>
                    <a:pt x="693715" y="346555"/>
                  </a:lnTo>
                  <a:lnTo>
                    <a:pt x="693715" y="340205"/>
                  </a:lnTo>
                  <a:close/>
                </a:path>
                <a:path w="694054" h="35306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94054" h="35306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94054" h="353060">
                  <a:moveTo>
                    <a:pt x="35036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40508" y="44450"/>
                  </a:lnTo>
                  <a:lnTo>
                    <a:pt x="340508" y="38100"/>
                  </a:lnTo>
                  <a:lnTo>
                    <a:pt x="353208" y="38100"/>
                  </a:lnTo>
                  <a:lnTo>
                    <a:pt x="353208" y="34593"/>
                  </a:lnTo>
                  <a:lnTo>
                    <a:pt x="350365" y="31750"/>
                  </a:lnTo>
                  <a:close/>
                </a:path>
                <a:path w="694054" h="353060">
                  <a:moveTo>
                    <a:pt x="353208" y="38100"/>
                  </a:moveTo>
                  <a:lnTo>
                    <a:pt x="340508" y="38100"/>
                  </a:lnTo>
                  <a:lnTo>
                    <a:pt x="346858" y="44450"/>
                  </a:lnTo>
                  <a:lnTo>
                    <a:pt x="353208" y="44450"/>
                  </a:lnTo>
                  <a:lnTo>
                    <a:pt x="35320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348" y="1595628"/>
            <a:ext cx="29540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confirmarse,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selección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pasa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vista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principal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002" y="1749992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Ajiaco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3632" y="2202173"/>
            <a:ext cx="1311275" cy="339090"/>
          </a:xfrm>
          <a:prstGeom prst="rect">
            <a:avLst/>
          </a:prstGeom>
          <a:solidFill>
            <a:srgbClr val="FFFFFF">
              <a:alpha val="19999"/>
            </a:srgbClr>
          </a:solidFill>
          <a:ln w="15875">
            <a:solidFill>
              <a:srgbClr val="FFFFF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Hamburguesa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3632" y="2657328"/>
            <a:ext cx="1311275" cy="339090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68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Baby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beef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81" y="1464564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6219" y="3212753"/>
            <a:ext cx="1496695" cy="35115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Confirmar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AFB2268C-40A0-B86B-C3B5-3E8781E293F4}"/>
              </a:ext>
            </a:extLst>
          </p:cNvPr>
          <p:cNvSpPr/>
          <p:nvPr/>
        </p:nvSpPr>
        <p:spPr>
          <a:xfrm>
            <a:off x="4089544" y="1454285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079B681-F17E-CBD8-41FC-0F54C678A140}"/>
              </a:ext>
            </a:extLst>
          </p:cNvPr>
          <p:cNvSpPr txBox="1"/>
          <p:nvPr/>
        </p:nvSpPr>
        <p:spPr>
          <a:xfrm>
            <a:off x="4245164" y="1618327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3B5C601E-F0F5-E73F-432B-52644ECCC4F0}"/>
              </a:ext>
            </a:extLst>
          </p:cNvPr>
          <p:cNvSpPr txBox="1"/>
          <p:nvPr/>
        </p:nvSpPr>
        <p:spPr>
          <a:xfrm>
            <a:off x="4352796" y="1972445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B8EE0828-9A66-B686-228A-5E23968938C7}"/>
              </a:ext>
            </a:extLst>
          </p:cNvPr>
          <p:cNvSpPr txBox="1"/>
          <p:nvPr/>
        </p:nvSpPr>
        <p:spPr>
          <a:xfrm>
            <a:off x="4097481" y="4356091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65E9A5F1-C5D5-06F5-D51C-3EC5B01A13BE}"/>
              </a:ext>
            </a:extLst>
          </p:cNvPr>
          <p:cNvSpPr txBox="1"/>
          <p:nvPr/>
        </p:nvSpPr>
        <p:spPr>
          <a:xfrm>
            <a:off x="4097481" y="2336128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A2F72-EDAA-C1DF-EDFF-E1A7EF278B26}"/>
              </a:ext>
            </a:extLst>
          </p:cNvPr>
          <p:cNvSpPr/>
          <p:nvPr/>
        </p:nvSpPr>
        <p:spPr>
          <a:xfrm>
            <a:off x="4177892" y="2719461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7D944-EF3C-9A5F-5CA4-E9AE37310CCB}"/>
              </a:ext>
            </a:extLst>
          </p:cNvPr>
          <p:cNvSpPr txBox="1"/>
          <p:nvPr/>
        </p:nvSpPr>
        <p:spPr>
          <a:xfrm>
            <a:off x="4161593" y="2719461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Hamburguesa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DB0A2-4B97-FE1F-418A-920310C3D184}"/>
              </a:ext>
            </a:extLst>
          </p:cNvPr>
          <p:cNvSpPr txBox="1"/>
          <p:nvPr/>
        </p:nvSpPr>
        <p:spPr>
          <a:xfrm>
            <a:off x="4230007" y="2853444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$24.600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455F8-4B1F-DBCB-A8A1-344F537F952B}"/>
              </a:ext>
            </a:extLst>
          </p:cNvPr>
          <p:cNvSpPr txBox="1"/>
          <p:nvPr/>
        </p:nvSpPr>
        <p:spPr>
          <a:xfrm>
            <a:off x="4943134" y="4095750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$24.600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22348" y="1595628"/>
            <a:ext cx="29540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confirmarse,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selección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pasa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vista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principal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AFB2268C-40A0-B86B-C3B5-3E8781E293F4}"/>
              </a:ext>
            </a:extLst>
          </p:cNvPr>
          <p:cNvSpPr/>
          <p:nvPr/>
        </p:nvSpPr>
        <p:spPr>
          <a:xfrm>
            <a:off x="4089544" y="1454285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079B681-F17E-CBD8-41FC-0F54C678A140}"/>
              </a:ext>
            </a:extLst>
          </p:cNvPr>
          <p:cNvSpPr txBox="1"/>
          <p:nvPr/>
        </p:nvSpPr>
        <p:spPr>
          <a:xfrm>
            <a:off x="4245164" y="1618327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3B5C601E-F0F5-E73F-432B-52644ECCC4F0}"/>
              </a:ext>
            </a:extLst>
          </p:cNvPr>
          <p:cNvSpPr txBox="1"/>
          <p:nvPr/>
        </p:nvSpPr>
        <p:spPr>
          <a:xfrm>
            <a:off x="4352796" y="1972445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B8EE0828-9A66-B686-228A-5E23968938C7}"/>
              </a:ext>
            </a:extLst>
          </p:cNvPr>
          <p:cNvSpPr txBox="1"/>
          <p:nvPr/>
        </p:nvSpPr>
        <p:spPr>
          <a:xfrm>
            <a:off x="4097481" y="4356091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65E9A5F1-C5D5-06F5-D51C-3EC5B01A13BE}"/>
              </a:ext>
            </a:extLst>
          </p:cNvPr>
          <p:cNvSpPr txBox="1"/>
          <p:nvPr/>
        </p:nvSpPr>
        <p:spPr>
          <a:xfrm>
            <a:off x="4097481" y="2336128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A2F72-EDAA-C1DF-EDFF-E1A7EF278B26}"/>
              </a:ext>
            </a:extLst>
          </p:cNvPr>
          <p:cNvSpPr/>
          <p:nvPr/>
        </p:nvSpPr>
        <p:spPr>
          <a:xfrm>
            <a:off x="4177892" y="2719461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7D944-EF3C-9A5F-5CA4-E9AE37310CCB}"/>
              </a:ext>
            </a:extLst>
          </p:cNvPr>
          <p:cNvSpPr txBox="1"/>
          <p:nvPr/>
        </p:nvSpPr>
        <p:spPr>
          <a:xfrm>
            <a:off x="4161593" y="2719461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Hamburguesa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DB0A2-4B97-FE1F-418A-920310C3D184}"/>
              </a:ext>
            </a:extLst>
          </p:cNvPr>
          <p:cNvSpPr txBox="1"/>
          <p:nvPr/>
        </p:nvSpPr>
        <p:spPr>
          <a:xfrm>
            <a:off x="4230007" y="2853444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$24.600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E07F1-D5C0-C84E-7820-BB86EB96D55A}"/>
              </a:ext>
            </a:extLst>
          </p:cNvPr>
          <p:cNvSpPr txBox="1"/>
          <p:nvPr/>
        </p:nvSpPr>
        <p:spPr>
          <a:xfrm>
            <a:off x="4943134" y="4095750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$24.600</a:t>
            </a:r>
          </a:p>
        </p:txBody>
      </p:sp>
    </p:spTree>
    <p:extLst>
      <p:ext uri="{BB962C8B-B14F-4D97-AF65-F5344CB8AC3E}">
        <p14:creationId xmlns:p14="http://schemas.microsoft.com/office/powerpoint/2010/main" val="33417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Competencia</a:t>
            </a:r>
            <a:r>
              <a:rPr spc="-95" dirty="0"/>
              <a:t> </a:t>
            </a:r>
            <a:r>
              <a:rPr spc="-50" dirty="0"/>
              <a:t>Intents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3" y="70937"/>
            <a:ext cx="1353519" cy="42619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22348" y="1595628"/>
            <a:ext cx="2686685" cy="64248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Después de tenerlo todo, envíe vía </a:t>
            </a:r>
            <a:r>
              <a:rPr lang="es-ES" sz="1400" spc="-5" dirty="0" err="1">
                <a:solidFill>
                  <a:srgbClr val="FFFFFF"/>
                </a:solidFill>
                <a:latin typeface="Arial MT"/>
                <a:cs typeface="Arial MT"/>
              </a:rPr>
              <a:t>whatsapp</a:t>
            </a:r>
            <a:r>
              <a:rPr lang="es-ES" sz="1400" spc="-5" dirty="0">
                <a:solidFill>
                  <a:srgbClr val="FFFFFF"/>
                </a:solidFill>
                <a:latin typeface="Arial MT"/>
                <a:cs typeface="Arial MT"/>
              </a:rPr>
              <a:t> un mensaje con los elementos recolectados</a:t>
            </a:r>
            <a:endParaRPr sz="1400" dirty="0">
              <a:latin typeface="Arial MT"/>
              <a:cs typeface="Arial M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E762D2-94F9-7746-5198-703AE3BFFFDF}"/>
              </a:ext>
            </a:extLst>
          </p:cNvPr>
          <p:cNvCxnSpPr/>
          <p:nvPr/>
        </p:nvCxnSpPr>
        <p:spPr>
          <a:xfrm>
            <a:off x="6201510" y="4476750"/>
            <a:ext cx="4895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B09FC3-BC51-26C8-6115-0538568FDADC}"/>
              </a:ext>
            </a:extLst>
          </p:cNvPr>
          <p:cNvSpPr txBox="1"/>
          <p:nvPr/>
        </p:nvSpPr>
        <p:spPr>
          <a:xfrm>
            <a:off x="10886" y="3131649"/>
            <a:ext cx="408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chemeClr val="bg1"/>
                </a:solidFill>
              </a:rPr>
              <a:t>https://api.whatsapp.com/send?phone=+573117182279&amp;text={Texto a enviar}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38ED0-0024-9B45-4FCA-417BE2EE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91" y="4208754"/>
            <a:ext cx="577109" cy="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BA6EE548-23AF-2C0D-4E4E-095894375C50}"/>
              </a:ext>
            </a:extLst>
          </p:cNvPr>
          <p:cNvSpPr/>
          <p:nvPr/>
        </p:nvSpPr>
        <p:spPr>
          <a:xfrm>
            <a:off x="4089544" y="1454285"/>
            <a:ext cx="2088514" cy="3240405"/>
          </a:xfrm>
          <a:custGeom>
            <a:avLst/>
            <a:gdLst/>
            <a:ahLst/>
            <a:cxnLst/>
            <a:rect l="l" t="t" r="r" b="b"/>
            <a:pathLst>
              <a:path w="2088515" h="3240404">
                <a:moveTo>
                  <a:pt x="0" y="0"/>
                </a:moveTo>
                <a:lnTo>
                  <a:pt x="2088232" y="0"/>
                </a:lnTo>
                <a:lnTo>
                  <a:pt x="2088232" y="3240360"/>
                </a:lnTo>
                <a:lnTo>
                  <a:pt x="0" y="324036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4F7AC75-6A78-0691-3299-1684B9C005A7}"/>
              </a:ext>
            </a:extLst>
          </p:cNvPr>
          <p:cNvSpPr txBox="1"/>
          <p:nvPr/>
        </p:nvSpPr>
        <p:spPr>
          <a:xfrm>
            <a:off x="4245164" y="1618327"/>
            <a:ext cx="1724025" cy="219291"/>
          </a:xfrm>
          <a:prstGeom prst="rect">
            <a:avLst/>
          </a:prstGeom>
          <a:solidFill>
            <a:srgbClr val="073042"/>
          </a:solidFill>
          <a:ln w="15875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FADE346-2F79-CB66-51DF-CFC1E1E2D4F4}"/>
              </a:ext>
            </a:extLst>
          </p:cNvPr>
          <p:cNvSpPr txBox="1"/>
          <p:nvPr/>
        </p:nvSpPr>
        <p:spPr>
          <a:xfrm>
            <a:off x="4352796" y="1972445"/>
            <a:ext cx="150876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pedido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favor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escoja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elemento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menú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FDD3C33A-97F4-2398-60AC-282B3F48FC40}"/>
              </a:ext>
            </a:extLst>
          </p:cNvPr>
          <p:cNvSpPr txBox="1"/>
          <p:nvPr/>
        </p:nvSpPr>
        <p:spPr>
          <a:xfrm>
            <a:off x="4097481" y="4356091"/>
            <a:ext cx="2072639" cy="33083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B0B10783-BF84-D52E-95CB-0298E5AEAE7E}"/>
              </a:ext>
            </a:extLst>
          </p:cNvPr>
          <p:cNvSpPr txBox="1"/>
          <p:nvPr/>
        </p:nvSpPr>
        <p:spPr>
          <a:xfrm>
            <a:off x="4097481" y="2336128"/>
            <a:ext cx="2072639" cy="264175"/>
          </a:xfrm>
          <a:prstGeom prst="rect">
            <a:avLst/>
          </a:prstGeom>
          <a:solidFill>
            <a:srgbClr val="FFFFFF">
              <a:alpha val="14898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+ Agregar </a:t>
            </a:r>
            <a:r>
              <a:rPr lang="es-ES" sz="1400" spc="-5" dirty="0" err="1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2ABCC-B3AD-0E0F-FA1A-070F76377A3F}"/>
              </a:ext>
            </a:extLst>
          </p:cNvPr>
          <p:cNvSpPr/>
          <p:nvPr/>
        </p:nvSpPr>
        <p:spPr>
          <a:xfrm>
            <a:off x="4177892" y="2719461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FDB58-0D68-3670-DFCA-7FCCC5FF1120}"/>
              </a:ext>
            </a:extLst>
          </p:cNvPr>
          <p:cNvSpPr txBox="1"/>
          <p:nvPr/>
        </p:nvSpPr>
        <p:spPr>
          <a:xfrm>
            <a:off x="4161593" y="2719461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Hamburguesa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F91667-C080-5185-8D93-CD720E171117}"/>
              </a:ext>
            </a:extLst>
          </p:cNvPr>
          <p:cNvSpPr txBox="1"/>
          <p:nvPr/>
        </p:nvSpPr>
        <p:spPr>
          <a:xfrm>
            <a:off x="4230007" y="2853444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$24.600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3BFA5A-F33F-02F1-0926-AB85E7533930}"/>
              </a:ext>
            </a:extLst>
          </p:cNvPr>
          <p:cNvSpPr/>
          <p:nvPr/>
        </p:nvSpPr>
        <p:spPr>
          <a:xfrm>
            <a:off x="4170682" y="3181350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006A6-658A-6B7A-B13E-5F2BB43876C1}"/>
              </a:ext>
            </a:extLst>
          </p:cNvPr>
          <p:cNvSpPr txBox="1"/>
          <p:nvPr/>
        </p:nvSpPr>
        <p:spPr>
          <a:xfrm>
            <a:off x="4154383" y="3181350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Papa rellena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BF5FD-931F-1772-5F33-B53C89E128D1}"/>
              </a:ext>
            </a:extLst>
          </p:cNvPr>
          <p:cNvSpPr txBox="1"/>
          <p:nvPr/>
        </p:nvSpPr>
        <p:spPr>
          <a:xfrm>
            <a:off x="4222797" y="3315333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$8.000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CD8E16-7EC3-E613-48E7-FCB9866B8BD4}"/>
              </a:ext>
            </a:extLst>
          </p:cNvPr>
          <p:cNvSpPr/>
          <p:nvPr/>
        </p:nvSpPr>
        <p:spPr>
          <a:xfrm>
            <a:off x="4170682" y="3651734"/>
            <a:ext cx="1918108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755E9-F026-4EE2-2FAF-A2D6E51A7E0F}"/>
              </a:ext>
            </a:extLst>
          </p:cNvPr>
          <p:cNvSpPr txBox="1"/>
          <p:nvPr/>
        </p:nvSpPr>
        <p:spPr>
          <a:xfrm>
            <a:off x="4154383" y="3651734"/>
            <a:ext cx="1332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00" b="1" dirty="0">
                <a:solidFill>
                  <a:schemeClr val="bg1"/>
                </a:solidFill>
              </a:rPr>
              <a:t>Jugo de mango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9FA7B-357F-4729-EFD5-7C6808D74D94}"/>
              </a:ext>
            </a:extLst>
          </p:cNvPr>
          <p:cNvSpPr txBox="1"/>
          <p:nvPr/>
        </p:nvSpPr>
        <p:spPr>
          <a:xfrm>
            <a:off x="4222797" y="3785717"/>
            <a:ext cx="1226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$7.500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0D635-10C2-46A1-D469-BEC51A8F8D77}"/>
              </a:ext>
            </a:extLst>
          </p:cNvPr>
          <p:cNvSpPr txBox="1"/>
          <p:nvPr/>
        </p:nvSpPr>
        <p:spPr>
          <a:xfrm>
            <a:off x="4943134" y="4095750"/>
            <a:ext cx="1226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sz="1050" b="1" dirty="0">
                <a:solidFill>
                  <a:schemeClr val="bg1"/>
                </a:solidFill>
              </a:rPr>
              <a:t>TOTAL</a:t>
            </a:r>
            <a:r>
              <a:rPr lang="en-CO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$40100</a:t>
            </a:r>
          </a:p>
        </p:txBody>
      </p:sp>
    </p:spTree>
    <p:extLst>
      <p:ext uri="{BB962C8B-B14F-4D97-AF65-F5344CB8AC3E}">
        <p14:creationId xmlns:p14="http://schemas.microsoft.com/office/powerpoint/2010/main" val="41926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458</Words>
  <Application>Microsoft Macintosh PowerPoint</Application>
  <PresentationFormat>On-screen Show (16:9)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Calibri</vt:lpstr>
      <vt:lpstr>Calibri Light</vt:lpstr>
      <vt:lpstr>Office Theme</vt:lpstr>
      <vt:lpstr>PowerPoint Presentation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  <vt:lpstr>Competencia Intents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Domiciano Rincon Niño</cp:lastModifiedBy>
  <cp:revision>3</cp:revision>
  <dcterms:created xsi:type="dcterms:W3CDTF">2022-08-16T15:45:48Z</dcterms:created>
  <dcterms:modified xsi:type="dcterms:W3CDTF">2023-08-14T02:11:49Z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LastSaved">
    <vt:filetime>2022-08-16T00:00:00Z</vt:filetime>
  </property>
</Properties>
</file>