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9"/>
  </p:notesMasterIdLst>
  <p:sldIdLst>
    <p:sldId id="256" r:id="rId2"/>
    <p:sldId id="327" r:id="rId3"/>
    <p:sldId id="262" r:id="rId4"/>
    <p:sldId id="328" r:id="rId5"/>
    <p:sldId id="329" r:id="rId6"/>
    <p:sldId id="330" r:id="rId7"/>
    <p:sldId id="33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F41"/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 autoAdjust="0"/>
    <p:restoredTop sz="94648"/>
  </p:normalViewPr>
  <p:slideViewPr>
    <p:cSldViewPr>
      <p:cViewPr>
        <p:scale>
          <a:sx n="129" d="100"/>
          <a:sy n="129" d="100"/>
        </p:scale>
        <p:origin x="1048" y="6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80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7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4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Registro en varios pasos</a:t>
            </a:r>
            <a:endParaRPr lang="en-US" dirty="0"/>
          </a:p>
        </p:txBody>
      </p:sp>
      <p:sp>
        <p:nvSpPr>
          <p:cNvPr id="21" name="3 Rectángulo">
            <a:extLst>
              <a:ext uri="{FF2B5EF4-FFF2-40B4-BE49-F238E27FC236}">
                <a16:creationId xmlns:a16="http://schemas.microsoft.com/office/drawing/2014/main" id="{F3BDED92-6A2E-6E2C-69E8-373DACD12542}"/>
              </a:ext>
            </a:extLst>
          </p:cNvPr>
          <p:cNvSpPr/>
          <p:nvPr/>
        </p:nvSpPr>
        <p:spPr>
          <a:xfrm>
            <a:off x="6012160" y="758987"/>
            <a:ext cx="2354600" cy="3756979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BFD96-86AA-2104-35F8-44BF13027E12}"/>
              </a:ext>
            </a:extLst>
          </p:cNvPr>
          <p:cNvSpPr txBox="1"/>
          <p:nvPr/>
        </p:nvSpPr>
        <p:spPr>
          <a:xfrm>
            <a:off x="892493" y="1619199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Crearemos una pantalla en la que el usuario podrá diligenciar datos de forma progresiva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A2C33AC-15DC-CB7E-2E25-97FD975A681B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4132853" y="1988531"/>
            <a:ext cx="1879307" cy="6489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BCE3FE-BD88-2038-4F46-D8E5AE45D655}"/>
              </a:ext>
            </a:extLst>
          </p:cNvPr>
          <p:cNvSpPr/>
          <p:nvPr/>
        </p:nvSpPr>
        <p:spPr>
          <a:xfrm>
            <a:off x="6156176" y="843558"/>
            <a:ext cx="2088232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BFA1D-DBD5-6DBB-D055-00A3138F8BA9}"/>
              </a:ext>
            </a:extLst>
          </p:cNvPr>
          <p:cNvSpPr/>
          <p:nvPr/>
        </p:nvSpPr>
        <p:spPr>
          <a:xfrm>
            <a:off x="6145344" y="843558"/>
            <a:ext cx="1450992" cy="2160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3" name="3 Rectángulo">
            <a:extLst>
              <a:ext uri="{FF2B5EF4-FFF2-40B4-BE49-F238E27FC236}">
                <a16:creationId xmlns:a16="http://schemas.microsoft.com/office/drawing/2014/main" id="{68AC33AF-209C-9ED4-0120-789E7A604F47}"/>
              </a:ext>
            </a:extLst>
          </p:cNvPr>
          <p:cNvSpPr/>
          <p:nvPr/>
        </p:nvSpPr>
        <p:spPr>
          <a:xfrm>
            <a:off x="6164559" y="1619198"/>
            <a:ext cx="2086947" cy="2765315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39187-89D8-2FF5-5725-F430DA638B4A}"/>
              </a:ext>
            </a:extLst>
          </p:cNvPr>
          <p:cNvSpPr/>
          <p:nvPr/>
        </p:nvSpPr>
        <p:spPr>
          <a:xfrm>
            <a:off x="6164559" y="1288174"/>
            <a:ext cx="999729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Previous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BED45-508F-4681-FDBB-363CBF17B0FB}"/>
              </a:ext>
            </a:extLst>
          </p:cNvPr>
          <p:cNvSpPr/>
          <p:nvPr/>
        </p:nvSpPr>
        <p:spPr>
          <a:xfrm>
            <a:off x="7244679" y="1281051"/>
            <a:ext cx="999729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30176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Registro en varios pasos</a:t>
            </a:r>
            <a:endParaRPr lang="en-US" dirty="0"/>
          </a:p>
        </p:txBody>
      </p:sp>
      <p:sp>
        <p:nvSpPr>
          <p:cNvPr id="21" name="3 Rectángulo">
            <a:extLst>
              <a:ext uri="{FF2B5EF4-FFF2-40B4-BE49-F238E27FC236}">
                <a16:creationId xmlns:a16="http://schemas.microsoft.com/office/drawing/2014/main" id="{F3BDED92-6A2E-6E2C-69E8-373DACD12542}"/>
              </a:ext>
            </a:extLst>
          </p:cNvPr>
          <p:cNvSpPr/>
          <p:nvPr/>
        </p:nvSpPr>
        <p:spPr>
          <a:xfrm>
            <a:off x="6012160" y="758987"/>
            <a:ext cx="2354600" cy="3756979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BFD96-86AA-2104-35F8-44BF13027E12}"/>
              </a:ext>
            </a:extLst>
          </p:cNvPr>
          <p:cNvSpPr txBox="1"/>
          <p:nvPr/>
        </p:nvSpPr>
        <p:spPr>
          <a:xfrm>
            <a:off x="892493" y="1619199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Habrá un stepper en la parte superior indicando por cuál pantalla va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A2C33AC-15DC-CB7E-2E25-97FD975A681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132853" y="915566"/>
            <a:ext cx="2012491" cy="965243"/>
          </a:xfrm>
          <a:prstGeom prst="bentConnector3">
            <a:avLst>
              <a:gd name="adj1" fmla="val 648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BCE3FE-BD88-2038-4F46-D8E5AE45D655}"/>
              </a:ext>
            </a:extLst>
          </p:cNvPr>
          <p:cNvSpPr/>
          <p:nvPr/>
        </p:nvSpPr>
        <p:spPr>
          <a:xfrm>
            <a:off x="6156176" y="843558"/>
            <a:ext cx="2088232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BFA1D-DBD5-6DBB-D055-00A3138F8BA9}"/>
              </a:ext>
            </a:extLst>
          </p:cNvPr>
          <p:cNvSpPr/>
          <p:nvPr/>
        </p:nvSpPr>
        <p:spPr>
          <a:xfrm>
            <a:off x="6145344" y="843558"/>
            <a:ext cx="1450992" cy="2160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3" name="3 Rectángulo">
            <a:extLst>
              <a:ext uri="{FF2B5EF4-FFF2-40B4-BE49-F238E27FC236}">
                <a16:creationId xmlns:a16="http://schemas.microsoft.com/office/drawing/2014/main" id="{68AC33AF-209C-9ED4-0120-789E7A604F47}"/>
              </a:ext>
            </a:extLst>
          </p:cNvPr>
          <p:cNvSpPr/>
          <p:nvPr/>
        </p:nvSpPr>
        <p:spPr>
          <a:xfrm>
            <a:off x="6164559" y="1619198"/>
            <a:ext cx="2086947" cy="2765315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39187-89D8-2FF5-5725-F430DA638B4A}"/>
              </a:ext>
            </a:extLst>
          </p:cNvPr>
          <p:cNvSpPr/>
          <p:nvPr/>
        </p:nvSpPr>
        <p:spPr>
          <a:xfrm>
            <a:off x="6164559" y="1288174"/>
            <a:ext cx="999729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Previous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BED45-508F-4681-FDBB-363CBF17B0FB}"/>
              </a:ext>
            </a:extLst>
          </p:cNvPr>
          <p:cNvSpPr/>
          <p:nvPr/>
        </p:nvSpPr>
        <p:spPr>
          <a:xfrm>
            <a:off x="7244679" y="1281051"/>
            <a:ext cx="999729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86668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Registro en varios pasos</a:t>
            </a:r>
            <a:endParaRPr lang="en-US" dirty="0"/>
          </a:p>
        </p:txBody>
      </p:sp>
      <p:sp>
        <p:nvSpPr>
          <p:cNvPr id="21" name="3 Rectángulo">
            <a:extLst>
              <a:ext uri="{FF2B5EF4-FFF2-40B4-BE49-F238E27FC236}">
                <a16:creationId xmlns:a16="http://schemas.microsoft.com/office/drawing/2014/main" id="{F3BDED92-6A2E-6E2C-69E8-373DACD12542}"/>
              </a:ext>
            </a:extLst>
          </p:cNvPr>
          <p:cNvSpPr/>
          <p:nvPr/>
        </p:nvSpPr>
        <p:spPr>
          <a:xfrm>
            <a:off x="6012160" y="758987"/>
            <a:ext cx="2354600" cy="3756979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BFD96-86AA-2104-35F8-44BF13027E12}"/>
              </a:ext>
            </a:extLst>
          </p:cNvPr>
          <p:cNvSpPr txBox="1"/>
          <p:nvPr/>
        </p:nvSpPr>
        <p:spPr>
          <a:xfrm>
            <a:off x="892493" y="1619199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Tendrá botones para navegar a lo largo del formulario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A2C33AC-15DC-CB7E-2E25-97FD975A681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132853" y="1419622"/>
            <a:ext cx="2012491" cy="4611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BCE3FE-BD88-2038-4F46-D8E5AE45D655}"/>
              </a:ext>
            </a:extLst>
          </p:cNvPr>
          <p:cNvSpPr/>
          <p:nvPr/>
        </p:nvSpPr>
        <p:spPr>
          <a:xfrm>
            <a:off x="6156176" y="843558"/>
            <a:ext cx="2088232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BFA1D-DBD5-6DBB-D055-00A3138F8BA9}"/>
              </a:ext>
            </a:extLst>
          </p:cNvPr>
          <p:cNvSpPr/>
          <p:nvPr/>
        </p:nvSpPr>
        <p:spPr>
          <a:xfrm>
            <a:off x="6145344" y="843558"/>
            <a:ext cx="1450992" cy="2160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3" name="3 Rectángulo">
            <a:extLst>
              <a:ext uri="{FF2B5EF4-FFF2-40B4-BE49-F238E27FC236}">
                <a16:creationId xmlns:a16="http://schemas.microsoft.com/office/drawing/2014/main" id="{68AC33AF-209C-9ED4-0120-789E7A604F47}"/>
              </a:ext>
            </a:extLst>
          </p:cNvPr>
          <p:cNvSpPr/>
          <p:nvPr/>
        </p:nvSpPr>
        <p:spPr>
          <a:xfrm>
            <a:off x="6164559" y="1619198"/>
            <a:ext cx="2086947" cy="2765315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39187-89D8-2FF5-5725-F430DA638B4A}"/>
              </a:ext>
            </a:extLst>
          </p:cNvPr>
          <p:cNvSpPr/>
          <p:nvPr/>
        </p:nvSpPr>
        <p:spPr>
          <a:xfrm>
            <a:off x="6164559" y="1288174"/>
            <a:ext cx="999729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Previous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BED45-508F-4681-FDBB-363CBF17B0FB}"/>
              </a:ext>
            </a:extLst>
          </p:cNvPr>
          <p:cNvSpPr/>
          <p:nvPr/>
        </p:nvSpPr>
        <p:spPr>
          <a:xfrm>
            <a:off x="7244679" y="1281051"/>
            <a:ext cx="999729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9933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Registro en varios pasos</a:t>
            </a:r>
            <a:endParaRPr lang="en-US" dirty="0"/>
          </a:p>
        </p:txBody>
      </p:sp>
      <p:sp>
        <p:nvSpPr>
          <p:cNvPr id="21" name="3 Rectángulo">
            <a:extLst>
              <a:ext uri="{FF2B5EF4-FFF2-40B4-BE49-F238E27FC236}">
                <a16:creationId xmlns:a16="http://schemas.microsoft.com/office/drawing/2014/main" id="{F3BDED92-6A2E-6E2C-69E8-373DACD12542}"/>
              </a:ext>
            </a:extLst>
          </p:cNvPr>
          <p:cNvSpPr/>
          <p:nvPr/>
        </p:nvSpPr>
        <p:spPr>
          <a:xfrm>
            <a:off x="6012160" y="758987"/>
            <a:ext cx="2354600" cy="3756979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BFD96-86AA-2104-35F8-44BF13027E12}"/>
              </a:ext>
            </a:extLst>
          </p:cNvPr>
          <p:cNvSpPr txBox="1"/>
          <p:nvPr/>
        </p:nvSpPr>
        <p:spPr>
          <a:xfrm>
            <a:off x="892493" y="1619199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En la sección punteada estará cada paso del formulario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A2C33AC-15DC-CB7E-2E25-97FD975A681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132853" y="1880809"/>
            <a:ext cx="2031706" cy="1121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BCE3FE-BD88-2038-4F46-D8E5AE45D655}"/>
              </a:ext>
            </a:extLst>
          </p:cNvPr>
          <p:cNvSpPr/>
          <p:nvPr/>
        </p:nvSpPr>
        <p:spPr>
          <a:xfrm>
            <a:off x="6156176" y="843558"/>
            <a:ext cx="2088232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BFA1D-DBD5-6DBB-D055-00A3138F8BA9}"/>
              </a:ext>
            </a:extLst>
          </p:cNvPr>
          <p:cNvSpPr/>
          <p:nvPr/>
        </p:nvSpPr>
        <p:spPr>
          <a:xfrm>
            <a:off x="6145344" y="843558"/>
            <a:ext cx="1450992" cy="2160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3" name="3 Rectángulo">
            <a:extLst>
              <a:ext uri="{FF2B5EF4-FFF2-40B4-BE49-F238E27FC236}">
                <a16:creationId xmlns:a16="http://schemas.microsoft.com/office/drawing/2014/main" id="{68AC33AF-209C-9ED4-0120-789E7A604F47}"/>
              </a:ext>
            </a:extLst>
          </p:cNvPr>
          <p:cNvSpPr/>
          <p:nvPr/>
        </p:nvSpPr>
        <p:spPr>
          <a:xfrm>
            <a:off x="6164559" y="1619198"/>
            <a:ext cx="2086947" cy="2765315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39187-89D8-2FF5-5725-F430DA638B4A}"/>
              </a:ext>
            </a:extLst>
          </p:cNvPr>
          <p:cNvSpPr/>
          <p:nvPr/>
        </p:nvSpPr>
        <p:spPr>
          <a:xfrm>
            <a:off x="6164559" y="1288174"/>
            <a:ext cx="999729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Previous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BED45-508F-4681-FDBB-363CBF17B0FB}"/>
              </a:ext>
            </a:extLst>
          </p:cNvPr>
          <p:cNvSpPr/>
          <p:nvPr/>
        </p:nvSpPr>
        <p:spPr>
          <a:xfrm>
            <a:off x="7244679" y="1281051"/>
            <a:ext cx="999729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82084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Registro en varios pasos</a:t>
            </a:r>
            <a:endParaRPr lang="en-US" dirty="0"/>
          </a:p>
        </p:txBody>
      </p:sp>
      <p:sp>
        <p:nvSpPr>
          <p:cNvPr id="21" name="3 Rectángulo">
            <a:extLst>
              <a:ext uri="{FF2B5EF4-FFF2-40B4-BE49-F238E27FC236}">
                <a16:creationId xmlns:a16="http://schemas.microsoft.com/office/drawing/2014/main" id="{F3BDED92-6A2E-6E2C-69E8-373DACD12542}"/>
              </a:ext>
            </a:extLst>
          </p:cNvPr>
          <p:cNvSpPr/>
          <p:nvPr/>
        </p:nvSpPr>
        <p:spPr>
          <a:xfrm>
            <a:off x="6012160" y="758987"/>
            <a:ext cx="2354600" cy="3756979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BFD96-86AA-2104-35F8-44BF13027E12}"/>
              </a:ext>
            </a:extLst>
          </p:cNvPr>
          <p:cNvSpPr txBox="1"/>
          <p:nvPr/>
        </p:nvSpPr>
        <p:spPr>
          <a:xfrm>
            <a:off x="892493" y="1619199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En cada paso del formulario se tomarán distintos datos y se finaliza en un resumen de datos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A2C33AC-15DC-CB7E-2E25-97FD975A681B}"/>
              </a:ext>
            </a:extLst>
          </p:cNvPr>
          <p:cNvCxnSpPr>
            <a:cxnSpLocks/>
            <a:stCxn id="8" idx="3"/>
            <a:endCxn id="23" idx="0"/>
          </p:cNvCxnSpPr>
          <p:nvPr/>
        </p:nvCxnSpPr>
        <p:spPr>
          <a:xfrm flipH="1">
            <a:off x="2417434" y="1988531"/>
            <a:ext cx="1715419" cy="574033"/>
          </a:xfrm>
          <a:prstGeom prst="bentConnector4">
            <a:avLst>
              <a:gd name="adj1" fmla="val -13326"/>
              <a:gd name="adj2" fmla="val 82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BCE3FE-BD88-2038-4F46-D8E5AE45D655}"/>
              </a:ext>
            </a:extLst>
          </p:cNvPr>
          <p:cNvSpPr/>
          <p:nvPr/>
        </p:nvSpPr>
        <p:spPr>
          <a:xfrm>
            <a:off x="6156176" y="843558"/>
            <a:ext cx="2088232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BFA1D-DBD5-6DBB-D055-00A3138F8BA9}"/>
              </a:ext>
            </a:extLst>
          </p:cNvPr>
          <p:cNvSpPr/>
          <p:nvPr/>
        </p:nvSpPr>
        <p:spPr>
          <a:xfrm>
            <a:off x="6145344" y="843558"/>
            <a:ext cx="1450992" cy="2160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3" name="3 Rectángulo">
            <a:extLst>
              <a:ext uri="{FF2B5EF4-FFF2-40B4-BE49-F238E27FC236}">
                <a16:creationId xmlns:a16="http://schemas.microsoft.com/office/drawing/2014/main" id="{68AC33AF-209C-9ED4-0120-789E7A604F47}"/>
              </a:ext>
            </a:extLst>
          </p:cNvPr>
          <p:cNvSpPr/>
          <p:nvPr/>
        </p:nvSpPr>
        <p:spPr>
          <a:xfrm>
            <a:off x="6164559" y="1619198"/>
            <a:ext cx="2086947" cy="2765315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39187-89D8-2FF5-5725-F430DA638B4A}"/>
              </a:ext>
            </a:extLst>
          </p:cNvPr>
          <p:cNvSpPr/>
          <p:nvPr/>
        </p:nvSpPr>
        <p:spPr>
          <a:xfrm>
            <a:off x="6164559" y="1288174"/>
            <a:ext cx="999729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Previous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BED45-508F-4681-FDBB-363CBF17B0FB}"/>
              </a:ext>
            </a:extLst>
          </p:cNvPr>
          <p:cNvSpPr/>
          <p:nvPr/>
        </p:nvSpPr>
        <p:spPr>
          <a:xfrm>
            <a:off x="7244679" y="1281051"/>
            <a:ext cx="999729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Next</a:t>
            </a:r>
          </a:p>
        </p:txBody>
      </p:sp>
      <p:sp>
        <p:nvSpPr>
          <p:cNvPr id="2" name="3 Rectángulo">
            <a:extLst>
              <a:ext uri="{FF2B5EF4-FFF2-40B4-BE49-F238E27FC236}">
                <a16:creationId xmlns:a16="http://schemas.microsoft.com/office/drawing/2014/main" id="{68758A32-FA95-A009-02D6-943F508F3B06}"/>
              </a:ext>
            </a:extLst>
          </p:cNvPr>
          <p:cNvSpPr/>
          <p:nvPr/>
        </p:nvSpPr>
        <p:spPr>
          <a:xfrm>
            <a:off x="183670" y="2915766"/>
            <a:ext cx="1277353" cy="1692561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Rectángulo">
            <a:extLst>
              <a:ext uri="{FF2B5EF4-FFF2-40B4-BE49-F238E27FC236}">
                <a16:creationId xmlns:a16="http://schemas.microsoft.com/office/drawing/2014/main" id="{4B92D949-0829-9B58-A143-E8651D599F85}"/>
              </a:ext>
            </a:extLst>
          </p:cNvPr>
          <p:cNvSpPr/>
          <p:nvPr/>
        </p:nvSpPr>
        <p:spPr>
          <a:xfrm>
            <a:off x="1785673" y="2915766"/>
            <a:ext cx="1277353" cy="1692561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3 Rectángulo">
            <a:extLst>
              <a:ext uri="{FF2B5EF4-FFF2-40B4-BE49-F238E27FC236}">
                <a16:creationId xmlns:a16="http://schemas.microsoft.com/office/drawing/2014/main" id="{56206E4A-5A71-B554-5DC9-18B95FB4B8FD}"/>
              </a:ext>
            </a:extLst>
          </p:cNvPr>
          <p:cNvSpPr/>
          <p:nvPr/>
        </p:nvSpPr>
        <p:spPr>
          <a:xfrm>
            <a:off x="3376293" y="2912631"/>
            <a:ext cx="1277353" cy="1692561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Nombre</a:t>
            </a:r>
          </a:p>
          <a:p>
            <a:r>
              <a:rPr lang="es-CO" dirty="0"/>
              <a:t>Correo</a:t>
            </a:r>
          </a:p>
          <a:p>
            <a:r>
              <a:rPr lang="es-CO" dirty="0"/>
              <a:t>Edad</a:t>
            </a:r>
          </a:p>
          <a:p>
            <a:r>
              <a:rPr lang="es-CO" dirty="0"/>
              <a:t>Teléfono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176F9-A074-969D-FE8C-171EF3F7C7A0}"/>
              </a:ext>
            </a:extLst>
          </p:cNvPr>
          <p:cNvSpPr/>
          <p:nvPr/>
        </p:nvSpPr>
        <p:spPr>
          <a:xfrm>
            <a:off x="322481" y="3435846"/>
            <a:ext cx="999729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sz="1000" dirty="0">
                <a:solidFill>
                  <a:schemeClr val="tx1">
                    <a:lumMod val="75000"/>
                  </a:schemeClr>
                </a:solidFill>
              </a:rPr>
              <a:t>Nombre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D9288-F151-8288-28EE-F5EB6D4F17E0}"/>
              </a:ext>
            </a:extLst>
          </p:cNvPr>
          <p:cNvSpPr/>
          <p:nvPr/>
        </p:nvSpPr>
        <p:spPr>
          <a:xfrm>
            <a:off x="322481" y="3806062"/>
            <a:ext cx="999729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sz="1000" dirty="0">
                <a:solidFill>
                  <a:schemeClr val="tx1">
                    <a:lumMod val="75000"/>
                  </a:schemeClr>
                </a:solidFill>
              </a:rPr>
              <a:t>Edad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1A3E0-D8C6-D489-F429-E1654E7975A4}"/>
              </a:ext>
            </a:extLst>
          </p:cNvPr>
          <p:cNvSpPr/>
          <p:nvPr/>
        </p:nvSpPr>
        <p:spPr>
          <a:xfrm>
            <a:off x="1918794" y="3435846"/>
            <a:ext cx="999729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sz="1000" dirty="0">
                <a:solidFill>
                  <a:schemeClr val="tx1">
                    <a:lumMod val="75000"/>
                  </a:schemeClr>
                </a:solidFill>
              </a:rPr>
              <a:t>Correo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7FCB59-84CE-FDE6-116B-029208FD677D}"/>
              </a:ext>
            </a:extLst>
          </p:cNvPr>
          <p:cNvSpPr/>
          <p:nvPr/>
        </p:nvSpPr>
        <p:spPr>
          <a:xfrm>
            <a:off x="1918794" y="3806062"/>
            <a:ext cx="999729" cy="216024"/>
          </a:xfrm>
          <a:prstGeom prst="rect">
            <a:avLst/>
          </a:prstGeom>
          <a:solidFill>
            <a:srgbClr val="072F4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O" sz="1000" dirty="0">
                <a:solidFill>
                  <a:schemeClr val="tx1">
                    <a:lumMod val="75000"/>
                  </a:schemeClr>
                </a:solidFill>
              </a:rPr>
              <a:t>Teléfono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947BB3-D4B4-D073-CC2C-FC2E5A7FFA6B}"/>
              </a:ext>
            </a:extLst>
          </p:cNvPr>
          <p:cNvSpPr txBox="1"/>
          <p:nvPr/>
        </p:nvSpPr>
        <p:spPr>
          <a:xfrm>
            <a:off x="145585" y="2562564"/>
            <a:ext cx="13535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Información básica</a:t>
            </a:r>
            <a:endParaRPr lang="en-CO" sz="1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26F0CE-B1D1-FB3B-F4C0-62C3E720A4FF}"/>
              </a:ext>
            </a:extLst>
          </p:cNvPr>
          <p:cNvSpPr txBox="1"/>
          <p:nvPr/>
        </p:nvSpPr>
        <p:spPr>
          <a:xfrm>
            <a:off x="1641668" y="2562564"/>
            <a:ext cx="15515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Información de contacto</a:t>
            </a:r>
            <a:endParaRPr lang="en-CO" sz="1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BE06BC-2CC5-4A65-A3FB-FB0660C8DF9F}"/>
              </a:ext>
            </a:extLst>
          </p:cNvPr>
          <p:cNvSpPr txBox="1"/>
          <p:nvPr/>
        </p:nvSpPr>
        <p:spPr>
          <a:xfrm>
            <a:off x="3239203" y="2567715"/>
            <a:ext cx="15515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Resumen de los datos</a:t>
            </a:r>
            <a:endParaRPr lang="en-CO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179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6305</TotalTime>
  <Words>124</Words>
  <Application>Microsoft Macintosh PowerPoint</Application>
  <PresentationFormat>On-screen Show (16:9)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Retrospección</vt:lpstr>
      <vt:lpstr>Aplicaciones Móviles</vt:lpstr>
      <vt:lpstr>Fragments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121</cp:revision>
  <dcterms:modified xsi:type="dcterms:W3CDTF">2024-03-11T16:34:21Z</dcterms:modified>
</cp:coreProperties>
</file>