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2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74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60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93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047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36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94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53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00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76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A1660A-C2A8-4E14-B1F9-F45F28E1E98C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6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9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Listas INTERMEDIAS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82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504335" y="2104103"/>
            <a:ext cx="2733368" cy="3637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369574" y="2211637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2369574" y="4004678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395883" y="2104103"/>
            <a:ext cx="4547419" cy="3637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7514302" y="582069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Eclipse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15729" y="582069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App Android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671743" y="3548824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Actividad 1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715729" y="533337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Actividad 2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8212132" y="2211637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7514302" y="363534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92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504335" y="2104103"/>
            <a:ext cx="2733368" cy="3637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369574" y="2211637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2369574" y="4004678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395883" y="2104103"/>
            <a:ext cx="4547419" cy="3637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7514302" y="582069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Eclipse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15729" y="582069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App Android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671743" y="3548824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Actividad 1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715729" y="533337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Actividad 2</a:t>
            </a:r>
            <a:endParaRPr lang="es-CO" dirty="0"/>
          </a:p>
        </p:txBody>
      </p:sp>
      <p:sp>
        <p:nvSpPr>
          <p:cNvPr id="3" name="Elipse 2"/>
          <p:cNvSpPr/>
          <p:nvPr/>
        </p:nvSpPr>
        <p:spPr>
          <a:xfrm>
            <a:off x="2630388" y="2629819"/>
            <a:ext cx="393290" cy="393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8212132" y="2211637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8472947" y="2629819"/>
            <a:ext cx="393290" cy="393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7706030" y="3071649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63471" y="2996121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514302" y="363534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459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504335" y="2104103"/>
            <a:ext cx="2733368" cy="3637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369574" y="2211637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2369574" y="4004678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395883" y="2104103"/>
            <a:ext cx="4547419" cy="3637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7514302" y="582069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Eclipse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15729" y="582069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App Android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671743" y="3548824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Actividad 1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715729" y="533337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Actividad 2</a:t>
            </a:r>
            <a:endParaRPr lang="es-CO" dirty="0"/>
          </a:p>
        </p:txBody>
      </p:sp>
      <p:sp>
        <p:nvSpPr>
          <p:cNvPr id="3" name="Elipse 2"/>
          <p:cNvSpPr/>
          <p:nvPr/>
        </p:nvSpPr>
        <p:spPr>
          <a:xfrm>
            <a:off x="2630388" y="2629819"/>
            <a:ext cx="393290" cy="393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8212132" y="2211637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8472947" y="2629819"/>
            <a:ext cx="393290" cy="393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7706030" y="3071649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63471" y="2996121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514302" y="363534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  <p:cxnSp>
        <p:nvCxnSpPr>
          <p:cNvPr id="7" name="Conector recto de flecha 6"/>
          <p:cNvCxnSpPr>
            <a:stCxn id="3" idx="6"/>
            <a:endCxn id="15" idx="2"/>
          </p:cNvCxnSpPr>
          <p:nvPr/>
        </p:nvCxnSpPr>
        <p:spPr>
          <a:xfrm>
            <a:off x="3023678" y="2826464"/>
            <a:ext cx="54492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7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504335" y="2104103"/>
            <a:ext cx="2733368" cy="3637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369574" y="2211637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2369574" y="4004678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395883" y="2104103"/>
            <a:ext cx="4547419" cy="3637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7514302" y="582069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Eclipse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15729" y="582069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App Android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671743" y="3548824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Actividad 1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715729" y="533337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Actividad 2</a:t>
            </a:r>
            <a:endParaRPr lang="es-CO" dirty="0"/>
          </a:p>
        </p:txBody>
      </p:sp>
      <p:sp>
        <p:nvSpPr>
          <p:cNvPr id="3" name="Elipse 2"/>
          <p:cNvSpPr/>
          <p:nvPr/>
        </p:nvSpPr>
        <p:spPr>
          <a:xfrm>
            <a:off x="2630388" y="2629819"/>
            <a:ext cx="393290" cy="393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8212132" y="2211637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8472947" y="2629819"/>
            <a:ext cx="393290" cy="393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7706030" y="3071649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63471" y="2996121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514302" y="363534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  <p:cxnSp>
        <p:nvCxnSpPr>
          <p:cNvPr id="7" name="Conector recto de flecha 6"/>
          <p:cNvCxnSpPr>
            <a:stCxn id="3" idx="6"/>
            <a:endCxn id="15" idx="2"/>
          </p:cNvCxnSpPr>
          <p:nvPr/>
        </p:nvCxnSpPr>
        <p:spPr>
          <a:xfrm>
            <a:off x="3023678" y="2826464"/>
            <a:ext cx="54492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30387" y="4333308"/>
            <a:ext cx="39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?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0580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504335" y="2104103"/>
            <a:ext cx="2733368" cy="3637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2517058" y="2826464"/>
            <a:ext cx="97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691148" y="2211637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1691148" y="4004678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395883" y="2104103"/>
            <a:ext cx="4547419" cy="3637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7514302" y="582069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Eclipse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15729" y="582069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App Android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93317" y="3548824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Actividad 1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37303" y="533337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Actividad 2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212132" y="2211637"/>
            <a:ext cx="914918" cy="1337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8472947" y="2629819"/>
            <a:ext cx="393290" cy="393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7706030" y="3071649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514302" y="3635346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Main</a:t>
            </a:r>
            <a:endParaRPr lang="es-CO" dirty="0"/>
          </a:p>
        </p:txBody>
      </p:sp>
      <p:cxnSp>
        <p:nvCxnSpPr>
          <p:cNvPr id="7" name="Conector recto de flecha 6"/>
          <p:cNvCxnSpPr>
            <a:endCxn id="15" idx="2"/>
          </p:cNvCxnSpPr>
          <p:nvPr/>
        </p:nvCxnSpPr>
        <p:spPr>
          <a:xfrm>
            <a:off x="3881801" y="2826464"/>
            <a:ext cx="459114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488511" y="2629819"/>
            <a:ext cx="393290" cy="393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angular 22"/>
          <p:cNvCxnSpPr>
            <a:stCxn id="8" idx="3"/>
            <a:endCxn id="20" idx="4"/>
          </p:cNvCxnSpPr>
          <p:nvPr/>
        </p:nvCxnSpPr>
        <p:spPr>
          <a:xfrm flipV="1">
            <a:off x="2606066" y="3023109"/>
            <a:ext cx="1079090" cy="1650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721594" y="2238544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Socket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80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r>
              <a:rPr lang="es-ES" dirty="0" smtClean="0"/>
              <a:t>: UML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592826" y="2290915"/>
            <a:ext cx="2359742" cy="3500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8264013" y="2290915"/>
            <a:ext cx="2359742" cy="3500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946609" y="2290915"/>
            <a:ext cx="2359742" cy="3500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1592826" y="2290915"/>
            <a:ext cx="2359742" cy="55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Actividad1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946609" y="2290915"/>
            <a:ext cx="2359742" cy="55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CommTCP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264013" y="2287964"/>
            <a:ext cx="2359742" cy="55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Actividad2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/>
          <p:cNvCxnSpPr>
            <a:stCxn id="3" idx="3"/>
            <a:endCxn id="5" idx="1"/>
          </p:cNvCxnSpPr>
          <p:nvPr/>
        </p:nvCxnSpPr>
        <p:spPr>
          <a:xfrm>
            <a:off x="3952568" y="4041057"/>
            <a:ext cx="994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>
            <a:off x="7306352" y="4041057"/>
            <a:ext cx="9576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7" idx="3"/>
            <a:endCxn id="7" idx="0"/>
          </p:cNvCxnSpPr>
          <p:nvPr/>
        </p:nvCxnSpPr>
        <p:spPr>
          <a:xfrm flipH="1" flipV="1">
            <a:off x="6126480" y="2290915"/>
            <a:ext cx="1179871" cy="275304"/>
          </a:xfrm>
          <a:prstGeom prst="bentConnector4">
            <a:avLst>
              <a:gd name="adj1" fmla="val -19375"/>
              <a:gd name="adj2" fmla="val 1830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4946609" y="2838572"/>
            <a:ext cx="2359742" cy="1025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 smtClean="0">
                <a:solidFill>
                  <a:schemeClr val="tx1"/>
                </a:solidFill>
              </a:rPr>
              <a:t>Instance</a:t>
            </a:r>
            <a:r>
              <a:rPr lang="es-ES" sz="1600" dirty="0" smtClean="0">
                <a:solidFill>
                  <a:schemeClr val="tx1"/>
                </a:solidFill>
              </a:rPr>
              <a:t> : </a:t>
            </a:r>
            <a:r>
              <a:rPr lang="es-ES" sz="1600" dirty="0" err="1" smtClean="0">
                <a:solidFill>
                  <a:schemeClr val="tx1"/>
                </a:solidFill>
              </a:rPr>
              <a:t>CommTCP</a:t>
            </a:r>
            <a:endParaRPr lang="es-ES" sz="1600" dirty="0" smtClean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946609" y="3864077"/>
            <a:ext cx="2359742" cy="1927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-</a:t>
            </a:r>
            <a:r>
              <a:rPr lang="es-ES" sz="1600" dirty="0" err="1" smtClean="0">
                <a:solidFill>
                  <a:schemeClr val="tx1"/>
                </a:solidFill>
              </a:rPr>
              <a:t>CommTCP</a:t>
            </a:r>
            <a:r>
              <a:rPr lang="es-ES" sz="1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s-ES" sz="1600" dirty="0" smtClean="0">
                <a:solidFill>
                  <a:schemeClr val="tx1"/>
                </a:solidFill>
              </a:rPr>
              <a:t>+</a:t>
            </a:r>
            <a:r>
              <a:rPr lang="es-ES" sz="1600" dirty="0" err="1" smtClean="0">
                <a:solidFill>
                  <a:schemeClr val="tx1"/>
                </a:solidFill>
              </a:rPr>
              <a:t>getInstance</a:t>
            </a:r>
            <a:r>
              <a:rPr lang="es-ES" sz="1600" dirty="0" smtClean="0">
                <a:solidFill>
                  <a:schemeClr val="tx1"/>
                </a:solidFill>
              </a:rPr>
              <a:t>(): </a:t>
            </a:r>
            <a:r>
              <a:rPr lang="es-ES" sz="1600" dirty="0" err="1" smtClean="0">
                <a:solidFill>
                  <a:schemeClr val="tx1"/>
                </a:solidFill>
              </a:rPr>
              <a:t>CommTCP</a:t>
            </a:r>
            <a:endParaRPr lang="es-ES" sz="1600" dirty="0" smtClean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endParaRPr lang="es-ES" sz="1600" dirty="0" smtClean="0">
              <a:solidFill>
                <a:schemeClr val="tx1"/>
              </a:solidFill>
            </a:endParaRPr>
          </a:p>
          <a:p>
            <a:endParaRPr lang="es-ES" sz="1600" dirty="0">
              <a:solidFill>
                <a:schemeClr val="tx1"/>
              </a:solidFill>
            </a:endParaRPr>
          </a:p>
          <a:p>
            <a:endParaRPr lang="es-CO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84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74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Semana 9</vt:lpstr>
      <vt:lpstr>Singleton</vt:lpstr>
      <vt:lpstr>Singleton</vt:lpstr>
      <vt:lpstr>Singleton</vt:lpstr>
      <vt:lpstr>Singleton</vt:lpstr>
      <vt:lpstr>Singleton</vt:lpstr>
      <vt:lpstr>Singleton: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9</dc:title>
  <dc:creator>Domiciano Rﭑηcφη</dc:creator>
  <cp:lastModifiedBy>Domiciano Rﭑηcφη</cp:lastModifiedBy>
  <cp:revision>5</cp:revision>
  <dcterms:created xsi:type="dcterms:W3CDTF">2020-03-21T23:00:24Z</dcterms:created>
  <dcterms:modified xsi:type="dcterms:W3CDTF">2020-03-22T02:47:58Z</dcterms:modified>
</cp:coreProperties>
</file>