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1"/>
  </p:normalViewPr>
  <p:slideViewPr>
    <p:cSldViewPr snapToGrid="0">
      <p:cViewPr varScale="1">
        <p:scale>
          <a:sx n="86" d="100"/>
          <a:sy n="86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33D-5044-9ACC-E0EB008A36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29-F34C-AEE5-E89506DEA9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29-F34C-AEE5-E89506DEA9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29-F34C-AEE5-E89506DEA9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29-F34C-AEE5-E89506DEA9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829-F34C-AEE5-E89506DEA99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829-F34C-AEE5-E89506DEA99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829-F34C-AEE5-E89506DEA9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Parcial 1</c:v>
                </c:pt>
                <c:pt idx="1">
                  <c:v>Parcial 2</c:v>
                </c:pt>
                <c:pt idx="2">
                  <c:v>Taller 1</c:v>
                </c:pt>
                <c:pt idx="3">
                  <c:v>Taller 2</c:v>
                </c:pt>
                <c:pt idx="4">
                  <c:v>Quices Teóricos</c:v>
                </c:pt>
                <c:pt idx="5">
                  <c:v>Quices Prácticos</c:v>
                </c:pt>
                <c:pt idx="6">
                  <c:v>Ejercicios en clase</c:v>
                </c:pt>
                <c:pt idx="7">
                  <c:v>Proyecto Final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0.05</c:v>
                </c:pt>
                <c:pt idx="6">
                  <c:v>0.05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D-5044-9ACC-E0EB008A36D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0.14647</cdr:x>
      <cdr:y>0.17619</cdr:y>
    </cdr:from>
    <cdr:to>
      <cdr:x>0.26976</cdr:x>
      <cdr:y>0.17619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E8A18D06-20F1-DC4D-A7A2-AC2CF252C5E8}"/>
            </a:ext>
          </a:extLst>
        </cdr:cNvPr>
        <cdr:cNvCxnSpPr/>
      </cdr:nvCxnSpPr>
      <cdr:spPr>
        <a:xfrm xmlns:a="http://schemas.openxmlformats.org/drawingml/2006/main">
          <a:off x="921028" y="735497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0.07824</cdr:x>
      <cdr:y>0.75463</cdr:y>
    </cdr:from>
    <cdr:to>
      <cdr:x>0.24298</cdr:x>
      <cdr:y>0.75463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E70F6C2-5E32-5845-B1AE-82039E994E95}"/>
            </a:ext>
          </a:extLst>
        </cdr:cNvPr>
        <cdr:cNvCxnSpPr/>
      </cdr:nvCxnSpPr>
      <cdr:spPr>
        <a:xfrm xmlns:a="http://schemas.openxmlformats.org/drawingml/2006/main">
          <a:off x="491987" y="315016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0.06129</cdr:x>
      <cdr:y>0.43045</cdr:y>
    </cdr:from>
    <cdr:to>
      <cdr:x>0.18458</cdr:x>
      <cdr:y>0.43045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08402B8B-2E78-5D46-95A6-4B32E6B70A9C}"/>
            </a:ext>
          </a:extLst>
        </cdr:cNvPr>
        <cdr:cNvCxnSpPr/>
      </cdr:nvCxnSpPr>
      <cdr:spPr>
        <a:xfrm xmlns:a="http://schemas.openxmlformats.org/drawingml/2006/main">
          <a:off x="385419" y="1796894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0.06463</cdr:x>
      <cdr:y>0.56167</cdr:y>
    </cdr:from>
    <cdr:to>
      <cdr:x>0.18792</cdr:x>
      <cdr:y>0.56167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81FFD055-03BF-3247-9F38-4727B01C1181}"/>
            </a:ext>
          </a:extLst>
        </cdr:cNvPr>
        <cdr:cNvCxnSpPr/>
      </cdr:nvCxnSpPr>
      <cdr:spPr>
        <a:xfrm xmlns:a="http://schemas.openxmlformats.org/drawingml/2006/main">
          <a:off x="406402" y="2344650"/>
          <a:ext cx="775252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0.18906</cdr:x>
      <cdr:y>0.91355</cdr:y>
    </cdr:from>
    <cdr:to>
      <cdr:x>0.35379</cdr:x>
      <cdr:y>0.91355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ABDAF9B-799C-1948-945A-42C7B9BB0F8C}"/>
            </a:ext>
          </a:extLst>
        </cdr:cNvPr>
        <cdr:cNvCxnSpPr/>
      </cdr:nvCxnSpPr>
      <cdr:spPr>
        <a:xfrm xmlns:a="http://schemas.openxmlformats.org/drawingml/2006/main">
          <a:off x="1188831" y="3813543"/>
          <a:ext cx="103587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0.6527</cdr:x>
      <cdr:y>0.91035</cdr:y>
    </cdr:from>
    <cdr:to>
      <cdr:x>0.83401</cdr:x>
      <cdr:y>0.91035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5EBB12D9-0865-6F42-8442-F4C40DCE6073}"/>
            </a:ext>
          </a:extLst>
        </cdr:cNvPr>
        <cdr:cNvCxnSpPr/>
      </cdr:nvCxnSpPr>
      <cdr:spPr>
        <a:xfrm xmlns:a="http://schemas.openxmlformats.org/drawingml/2006/main" flipH="1">
          <a:off x="4104309" y="3800181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0.81291</cdr:x>
      <cdr:y>0.46061</cdr:y>
    </cdr:from>
    <cdr:to>
      <cdr:x>0.99421</cdr:x>
      <cdr:y>0.46061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9F0B80-8F76-564F-9E16-FB71C0E4A642}"/>
            </a:ext>
          </a:extLst>
        </cdr:cNvPr>
        <cdr:cNvCxnSpPr/>
      </cdr:nvCxnSpPr>
      <cdr:spPr>
        <a:xfrm xmlns:a="http://schemas.openxmlformats.org/drawingml/2006/main" flipH="1">
          <a:off x="5111677" y="1922790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0.69857</cdr:x>
      <cdr:y>0.13378</cdr:y>
    </cdr:from>
    <cdr:to>
      <cdr:x>0.87987</cdr:x>
      <cdr:y>0.13378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1814719B-F1C1-2349-93E2-C4E94161DBBB}"/>
            </a:ext>
          </a:extLst>
        </cdr:cNvPr>
        <cdr:cNvCxnSpPr/>
      </cdr:nvCxnSpPr>
      <cdr:spPr>
        <a:xfrm xmlns:a="http://schemas.openxmlformats.org/drawingml/2006/main" flipH="1">
          <a:off x="4392688" y="558463"/>
          <a:ext cx="114009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99a56f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99a56f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99a56f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99a56f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a56f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a56f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9a56f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9a56f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9a56f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9a56f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8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99a56f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99a56f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99a56f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99a56f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99a56fb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99a56fb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a56fb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a56fb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99a56f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99a56f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TEMAS DEL CURSO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UNIDADES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COMPUTACIÓN FÍSICA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1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0" y="1152475"/>
            <a:ext cx="3782350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203750" y="4360550"/>
            <a:ext cx="1132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ARDUINO</a:t>
            </a:r>
            <a:endParaRPr b="1"/>
          </a:p>
        </p:txBody>
      </p:sp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740CC871-45EE-4941-9AB2-1B8C0079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PRINCIPIOS BÁSICOS DE REDES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2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445776" y="4360550"/>
            <a:ext cx="2085229" cy="3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TOPOLOGÍA DE RED</a:t>
            </a:r>
            <a:endParaRPr b="1" dirty="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34" y="1819653"/>
            <a:ext cx="2231879" cy="20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Resultado de imagen de icesi logo blanco&quot;">
            <a:extLst>
              <a:ext uri="{FF2B5EF4-FFF2-40B4-BE49-F238E27FC236}">
                <a16:creationId xmlns:a16="http://schemas.microsoft.com/office/drawing/2014/main" id="{6C163B83-B539-4942-9F12-D54CDC68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network topolo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80" y="1549275"/>
            <a:ext cx="41624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uDP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3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54407" t="28795" r="15557" b="53865"/>
          <a:stretch/>
        </p:blipFill>
        <p:spPr>
          <a:xfrm>
            <a:off x="1081265" y="2264747"/>
            <a:ext cx="3449342" cy="111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065227" y="3519013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UDP</a:t>
            </a:r>
            <a:endParaRPr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324AD6BA-5DFD-3748-9FB0-A03927B6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382321" y="2594517"/>
            <a:ext cx="30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 NO orientado a la conexión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Protocolo tcp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UNIDAD 4</a:t>
            </a:r>
            <a:endParaRPr dirty="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55373" t="49729" r="15249" b="29417"/>
          <a:stretch/>
        </p:blipFill>
        <p:spPr>
          <a:xfrm>
            <a:off x="311700" y="1924618"/>
            <a:ext cx="3869048" cy="154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645189" y="3468802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ENLACE TCP</a:t>
            </a:r>
            <a:endParaRPr dirty="0"/>
          </a:p>
        </p:txBody>
      </p:sp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AE3203D1-2318-364A-B789-540C2687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382321" y="2594517"/>
            <a:ext cx="30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 orientado a la conexión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FIREBASE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6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5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l="7734" r="5850"/>
          <a:stretch/>
        </p:blipFill>
        <p:spPr>
          <a:xfrm>
            <a:off x="1084100" y="1511050"/>
            <a:ext cx="7191276" cy="3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E94807F0-9EE4-7A49-B7D7-F365E87E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dirty="0"/>
              <a:t>EVALUACIÓN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/>
              <a:t>PORCENTAJES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375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5EE-9B95-2449-866E-DE661FF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EVALUACIÓN</a:t>
            </a: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DAF43BB2-46A0-C44A-BDD4-36146F78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A2129-2E79-5842-BE84-D5C6BFFE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229808"/>
              </p:ext>
            </p:extLst>
          </p:nvPr>
        </p:nvGraphicFramePr>
        <p:xfrm>
          <a:off x="1524000" y="854764"/>
          <a:ext cx="6288157" cy="417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2E5574-A02A-1B40-B738-82A4E3C1952D}"/>
              </a:ext>
            </a:extLst>
          </p:cNvPr>
          <p:cNvSpPr txBox="1"/>
          <p:nvPr/>
        </p:nvSpPr>
        <p:spPr>
          <a:xfrm>
            <a:off x="1524000" y="1427464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65B2A-1613-8B4F-ADB6-0945E6ADC833}"/>
              </a:ext>
            </a:extLst>
          </p:cNvPr>
          <p:cNvSpPr txBox="1"/>
          <p:nvPr/>
        </p:nvSpPr>
        <p:spPr>
          <a:xfrm>
            <a:off x="868017" y="2401868"/>
            <a:ext cx="98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Quices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22812-4BD7-F84E-B695-BDCABE397609}"/>
              </a:ext>
            </a:extLst>
          </p:cNvPr>
          <p:cNvSpPr txBox="1"/>
          <p:nvPr/>
        </p:nvSpPr>
        <p:spPr>
          <a:xfrm>
            <a:off x="871329" y="3008456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4DAE5-3FAA-2F4D-92B9-36948745423B}"/>
              </a:ext>
            </a:extLst>
          </p:cNvPr>
          <p:cNvSpPr txBox="1"/>
          <p:nvPr/>
        </p:nvSpPr>
        <p:spPr>
          <a:xfrm>
            <a:off x="974036" y="3723980"/>
            <a:ext cx="10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Teóricos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F6908-8558-1A42-B549-6515CD05129C}"/>
              </a:ext>
            </a:extLst>
          </p:cNvPr>
          <p:cNvSpPr txBox="1"/>
          <p:nvPr/>
        </p:nvSpPr>
        <p:spPr>
          <a:xfrm>
            <a:off x="1668115" y="4501058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130AF-ADC1-E042-9F37-6C8B5DE474A2}"/>
              </a:ext>
            </a:extLst>
          </p:cNvPr>
          <p:cNvSpPr txBox="1"/>
          <p:nvPr/>
        </p:nvSpPr>
        <p:spPr>
          <a:xfrm>
            <a:off x="6713738" y="4501057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Taller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6C88-71D1-3D43-ABC6-581D8E4D9A69}"/>
              </a:ext>
            </a:extLst>
          </p:cNvPr>
          <p:cNvSpPr txBox="1"/>
          <p:nvPr/>
        </p:nvSpPr>
        <p:spPr>
          <a:xfrm>
            <a:off x="7697713" y="2597602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EDB41-276B-604E-B192-DBFB4506B248}"/>
              </a:ext>
            </a:extLst>
          </p:cNvPr>
          <p:cNvSpPr txBox="1"/>
          <p:nvPr/>
        </p:nvSpPr>
        <p:spPr>
          <a:xfrm>
            <a:off x="7005287" y="1248131"/>
            <a:ext cx="98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Parcial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0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4609" t="17785" r="42040" b="31370"/>
          <a:stretch/>
        </p:blipFill>
        <p:spPr>
          <a:xfrm>
            <a:off x="2132750" y="1553725"/>
            <a:ext cx="4878502" cy="26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Ecosistema</a:t>
            </a:r>
            <a:r>
              <a:rPr lang="en-US" dirty="0">
                <a:solidFill>
                  <a:schemeClr val="tx1"/>
                </a:solidFill>
              </a:rPr>
              <a:t> Digital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LOCALES</a:t>
            </a: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CONEXIONES INTERNACIONALES</a:t>
            </a:r>
          </a:p>
        </p:txBody>
      </p:sp>
      <p:pic>
        <p:nvPicPr>
          <p:cNvPr id="1026" name="Picture 2" descr="Resultado de imagen para backbone internet">
            <a:extLst>
              <a:ext uri="{FF2B5EF4-FFF2-40B4-BE49-F238E27FC236}">
                <a16:creationId xmlns:a16="http://schemas.microsoft.com/office/drawing/2014/main" id="{62416C76-C562-634E-9687-7A4C746E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295909"/>
            <a:ext cx="6198152" cy="35623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SISTEMA DE APERTURA</a:t>
            </a:r>
            <a:r>
              <a:rPr lang="es" dirty="0"/>
              <a:t> FÍSICA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137" t="18716" r="53632" b="27392"/>
          <a:stretch/>
        </p:blipFill>
        <p:spPr>
          <a:xfrm>
            <a:off x="5062000" y="1849340"/>
            <a:ext cx="3770300" cy="27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Resultado de imagen de icesi logo blanco&quot;">
            <a:extLst>
              <a:ext uri="{FF2B5EF4-FFF2-40B4-BE49-F238E27FC236}">
                <a16:creationId xmlns:a16="http://schemas.microsoft.com/office/drawing/2014/main" id="{D2E7A0B1-8A6B-C44C-B4D1-E2EDF467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Sistema de acceso electronico">
            <a:extLst>
              <a:ext uri="{FF2B5EF4-FFF2-40B4-BE49-F238E27FC236}">
                <a16:creationId xmlns:a16="http://schemas.microsoft.com/office/drawing/2014/main" id="{CE4A1A9A-BF1D-BB4D-9C1B-F791F380D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r="13838"/>
          <a:stretch/>
        </p:blipFill>
        <p:spPr bwMode="auto">
          <a:xfrm>
            <a:off x="564258" y="2821899"/>
            <a:ext cx="3573402" cy="21943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Sistema de acceso electronico">
            <a:extLst>
              <a:ext uri="{FF2B5EF4-FFF2-40B4-BE49-F238E27FC236}">
                <a16:creationId xmlns:a16="http://schemas.microsoft.com/office/drawing/2014/main" id="{0FDF3BC5-80AC-4C42-A9F4-54B6C0E2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8" y="999018"/>
            <a:ext cx="2749340" cy="1648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CONTROL INALÁMBRICO DE JUEGOS</a:t>
            </a: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20419" t="17080" r="45066" b="61363"/>
          <a:stretch/>
        </p:blipFill>
        <p:spPr>
          <a:xfrm>
            <a:off x="5230349" y="2228275"/>
            <a:ext cx="3601951" cy="1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7F2C8E7A-A507-CC4A-8A97-F22233AC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ps4 gaming">
            <a:extLst>
              <a:ext uri="{FF2B5EF4-FFF2-40B4-BE49-F238E27FC236}">
                <a16:creationId xmlns:a16="http://schemas.microsoft.com/office/drawing/2014/main" id="{4620FF8E-D1E0-1149-8E31-1D34E779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90782"/>
            <a:ext cx="4701869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DOMÓTICA</a:t>
            </a: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408" t="18252" r="52839" b="27390"/>
          <a:stretch/>
        </p:blipFill>
        <p:spPr>
          <a:xfrm>
            <a:off x="159300" y="1705001"/>
            <a:ext cx="4000649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5F921DC5-53E6-3A48-A106-9181A0BE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domotic">
            <a:extLst>
              <a:ext uri="{FF2B5EF4-FFF2-40B4-BE49-F238E27FC236}">
                <a16:creationId xmlns:a16="http://schemas.microsoft.com/office/drawing/2014/main" id="{26E75C6E-A831-254E-976B-A8112797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55" y="1579952"/>
            <a:ext cx="4570845" cy="30446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CONTROL DE UN VEHÍCULO ROBÓTICO</a:t>
            </a: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665" t="19767" r="53100" b="34188"/>
          <a:stretch/>
        </p:blipFill>
        <p:spPr>
          <a:xfrm>
            <a:off x="311700" y="1832018"/>
            <a:ext cx="3770276" cy="23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B01FB1F0-474E-164B-AFF5-4841DB55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android drone controller">
            <a:extLst>
              <a:ext uri="{FF2B5EF4-FFF2-40B4-BE49-F238E27FC236}">
                <a16:creationId xmlns:a16="http://schemas.microsoft.com/office/drawing/2014/main" id="{6F30D6FB-F6C1-824A-BF9C-12D88CF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27" y="1357745"/>
            <a:ext cx="4131273" cy="3421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SISTEMA DE CHAT PRIVADO</a:t>
            </a: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1674" t="25832" r="37907" b="33867"/>
          <a:stretch/>
        </p:blipFill>
        <p:spPr>
          <a:xfrm>
            <a:off x="936168" y="1762848"/>
            <a:ext cx="2472904" cy="2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sultado de imagen de icesi logo blanco&quot;">
            <a:extLst>
              <a:ext uri="{FF2B5EF4-FFF2-40B4-BE49-F238E27FC236}">
                <a16:creationId xmlns:a16="http://schemas.microsoft.com/office/drawing/2014/main" id="{732F7F85-24E9-2B40-98AD-662F2988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id="{C481A21F-1000-C747-9F99-7D80F69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1597376"/>
            <a:ext cx="4570845" cy="30750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34</TotalTime>
  <Words>94</Words>
  <Application>Microsoft Office PowerPoint</Application>
  <PresentationFormat>Presentación en pantalla (16:9)</PresentationFormat>
  <Paragraphs>39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Ecosistemas de Aplicaciones</vt:lpstr>
      <vt:lpstr>Ecosistema Digital</vt:lpstr>
      <vt:lpstr>CONEXIONES LOCALES</vt:lpstr>
      <vt:lpstr>CONEXIONES INTERNACIONALES</vt:lpstr>
      <vt:lpstr>SISTEMA DE APERTURA FÍSICA</vt:lpstr>
      <vt:lpstr>CONTROL INALÁMBRICO DE JUEGOS</vt:lpstr>
      <vt:lpstr>SISTEMA DE DOMÓTICA</vt:lpstr>
      <vt:lpstr>SISTEMA CONTROL DE UN VEHÍCULO ROBÓTICO</vt:lpstr>
      <vt:lpstr>SISTEMA DE CHAT PRIVADO</vt:lpstr>
      <vt:lpstr>Presentación de PowerPoint</vt:lpstr>
      <vt:lpstr>COMPUTACIÓN FÍSICA</vt:lpstr>
      <vt:lpstr>PRINCIPIOS BÁSICOS DE REDES</vt:lpstr>
      <vt:lpstr>Protocolo uDP</vt:lpstr>
      <vt:lpstr>Protocolo tcp</vt:lpstr>
      <vt:lpstr>FIREBASE</vt:lpstr>
      <vt:lpstr>Presentación de PowerPoint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cp:lastModifiedBy>Domiciano Rﭑηcφη</cp:lastModifiedBy>
  <cp:revision>11</cp:revision>
  <dcterms:modified xsi:type="dcterms:W3CDTF">2020-01-20T19:02:10Z</dcterms:modified>
</cp:coreProperties>
</file>