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99a56f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99a56f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99a56f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99a56f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99a56fb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99a56fb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99a56fb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99a56fb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99a56f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99a56f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99a56f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99a56f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99a56f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99a56f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99a56f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99a56f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99a56f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99a56f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99a56fb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99a56f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99a56f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99a56f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Ecosistemas de Aplicaciones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Moncada - Domiciano Rincón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 BÁSICOS DE REDES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2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806225" y="4360550"/>
            <a:ext cx="2336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TOPOLOGÍA DE RED</a:t>
            </a:r>
            <a:endParaRPr b="1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603" y="1285625"/>
            <a:ext cx="3376800" cy="3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TCP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3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53865" l="54407" r="15557" t="28795"/>
          <a:stretch/>
        </p:blipFill>
        <p:spPr>
          <a:xfrm>
            <a:off x="2484331" y="1662300"/>
            <a:ext cx="4175350" cy="135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035275" y="3017450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UDP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TCP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4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29417" l="55373" r="15249" t="49729"/>
          <a:stretch/>
        </p:blipFill>
        <p:spPr>
          <a:xfrm>
            <a:off x="2273334" y="1152477"/>
            <a:ext cx="4597331" cy="18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4023250" y="2987325"/>
            <a:ext cx="1469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 TCP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FIREBASE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06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5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7734" r="5850" t="0"/>
          <a:stretch/>
        </p:blipFill>
        <p:spPr>
          <a:xfrm>
            <a:off x="1084100" y="1511050"/>
            <a:ext cx="7191276" cy="35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ECOSISTEMA DIGITAL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370" l="4609" r="42040" t="17785"/>
          <a:stretch/>
        </p:blipFill>
        <p:spPr>
          <a:xfrm>
            <a:off x="2132750" y="1553725"/>
            <a:ext cx="4878502" cy="26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SISTEMA DE APERTURA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7392" l="5137" r="53632" t="18716"/>
          <a:stretch/>
        </p:blipFill>
        <p:spPr>
          <a:xfrm>
            <a:off x="2686850" y="1680375"/>
            <a:ext cx="3770300" cy="27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INALÁMBRICO DE JUEGOS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61363" l="20419" r="45066" t="17080"/>
          <a:stretch/>
        </p:blipFill>
        <p:spPr>
          <a:xfrm>
            <a:off x="2771023" y="2228275"/>
            <a:ext cx="3601951" cy="12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DOMÓTICA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27390" l="3408" r="52839" t="18252"/>
          <a:stretch/>
        </p:blipFill>
        <p:spPr>
          <a:xfrm>
            <a:off x="2571675" y="1774275"/>
            <a:ext cx="4000649" cy="27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CONTROL Y MONITOREO DE UN VEHÍCULO ROBÓTICO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34188" l="5665" r="53100" t="19767"/>
          <a:stretch/>
        </p:blipFill>
        <p:spPr>
          <a:xfrm>
            <a:off x="2686862" y="1776600"/>
            <a:ext cx="3770276" cy="23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CHAT PRIVADO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33867" l="41674" r="37907" t="25832"/>
          <a:stretch/>
        </p:blipFill>
        <p:spPr>
          <a:xfrm>
            <a:off x="3335554" y="1729513"/>
            <a:ext cx="2472904" cy="2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/>
              <a:t>TEMAS DEL CURSO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FÍSICA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UNIDAD 1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000" y="1152475"/>
            <a:ext cx="3782350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203750" y="4360550"/>
            <a:ext cx="1132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ARDUINO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