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4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31"/>
  </p:normalViewPr>
  <p:slideViewPr>
    <p:cSldViewPr snapToGrid="0">
      <p:cViewPr varScale="1">
        <p:scale>
          <a:sx n="86" d="100"/>
          <a:sy n="86" d="100"/>
        </p:scale>
        <p:origin x="7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33D-5044-9ACC-E0EB008A36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829-F34C-AEE5-E89506DEA9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829-F34C-AEE5-E89506DEA9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829-F34C-AEE5-E89506DEA99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829-F34C-AEE5-E89506DEA99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829-F34C-AEE5-E89506DEA99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829-F34C-AEE5-E89506DEA99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829-F34C-AEE5-E89506DEA9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Sheet1!$A$2:$A$9</c:f>
              <c:strCache>
                <c:ptCount val="8"/>
                <c:pt idx="0">
                  <c:v>Parcial 1</c:v>
                </c:pt>
                <c:pt idx="1">
                  <c:v>Parcial 2</c:v>
                </c:pt>
                <c:pt idx="2">
                  <c:v>Taller 1</c:v>
                </c:pt>
                <c:pt idx="3">
                  <c:v>Taller 2</c:v>
                </c:pt>
                <c:pt idx="4">
                  <c:v>Quices Teóricos</c:v>
                </c:pt>
                <c:pt idx="5">
                  <c:v>Quices Prácticos</c:v>
                </c:pt>
                <c:pt idx="6">
                  <c:v>Ejercicios en clase</c:v>
                </c:pt>
                <c:pt idx="7">
                  <c:v>Proyecto Final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0.05</c:v>
                </c:pt>
                <c:pt idx="6">
                  <c:v>0.05</c:v>
                </c:pt>
                <c:pt idx="7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3D-5044-9ACC-E0EB008A36D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0.14647</cdr:x>
      <cdr:y>0.17619</cdr:y>
    </cdr:from>
    <cdr:to>
      <cdr:x>0.26976</cdr:x>
      <cdr:y>0.17619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E8A18D06-20F1-DC4D-A7A2-AC2CF252C5E8}"/>
            </a:ext>
          </a:extLst>
        </cdr:cNvPr>
        <cdr:cNvCxnSpPr/>
      </cdr:nvCxnSpPr>
      <cdr:spPr>
        <a:xfrm xmlns:a="http://schemas.openxmlformats.org/drawingml/2006/main">
          <a:off x="921028" y="735497"/>
          <a:ext cx="77525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0.07824</cdr:x>
      <cdr:y>0.75463</cdr:y>
    </cdr:from>
    <cdr:to>
      <cdr:x>0.24298</cdr:x>
      <cdr:y>0.75463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DE70F6C2-5E32-5845-B1AE-82039E994E95}"/>
            </a:ext>
          </a:extLst>
        </cdr:cNvPr>
        <cdr:cNvCxnSpPr/>
      </cdr:nvCxnSpPr>
      <cdr:spPr>
        <a:xfrm xmlns:a="http://schemas.openxmlformats.org/drawingml/2006/main">
          <a:off x="491987" y="3150163"/>
          <a:ext cx="1035878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0.06129</cdr:x>
      <cdr:y>0.43045</cdr:y>
    </cdr:from>
    <cdr:to>
      <cdr:x>0.18458</cdr:x>
      <cdr:y>0.43045</cdr:y>
    </cdr:to>
    <cdr:cxnSp macro="">
      <cdr:nvCxnSpPr>
        <cdr:cNvPr id="8" name="Straight Arrow Connector 7">
          <a:extLst xmlns:a="http://schemas.openxmlformats.org/drawingml/2006/main">
            <a:ext uri="{FF2B5EF4-FFF2-40B4-BE49-F238E27FC236}">
              <a16:creationId xmlns:a16="http://schemas.microsoft.com/office/drawing/2014/main" id="{08402B8B-2E78-5D46-95A6-4B32E6B70A9C}"/>
            </a:ext>
          </a:extLst>
        </cdr:cNvPr>
        <cdr:cNvCxnSpPr/>
      </cdr:nvCxnSpPr>
      <cdr:spPr>
        <a:xfrm xmlns:a="http://schemas.openxmlformats.org/drawingml/2006/main">
          <a:off x="385419" y="1796894"/>
          <a:ext cx="77525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0.06463</cdr:x>
      <cdr:y>0.56167</cdr:y>
    </cdr:from>
    <cdr:to>
      <cdr:x>0.18792</cdr:x>
      <cdr:y>0.56167</cdr:y>
    </cdr:to>
    <cdr:cxnSp macro="">
      <cdr:nvCxnSpPr>
        <cdr:cNvPr id="9" name="Straight Arrow Connector 8">
          <a:extLst xmlns:a="http://schemas.openxmlformats.org/drawingml/2006/main">
            <a:ext uri="{FF2B5EF4-FFF2-40B4-BE49-F238E27FC236}">
              <a16:creationId xmlns:a16="http://schemas.microsoft.com/office/drawing/2014/main" id="{81FFD055-03BF-3247-9F38-4727B01C1181}"/>
            </a:ext>
          </a:extLst>
        </cdr:cNvPr>
        <cdr:cNvCxnSpPr/>
      </cdr:nvCxnSpPr>
      <cdr:spPr>
        <a:xfrm xmlns:a="http://schemas.openxmlformats.org/drawingml/2006/main">
          <a:off x="406402" y="2344650"/>
          <a:ext cx="77525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0.18906</cdr:x>
      <cdr:y>0.91355</cdr:y>
    </cdr:from>
    <cdr:to>
      <cdr:x>0.35379</cdr:x>
      <cdr:y>0.91355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2ABDAF9B-799C-1948-945A-42C7B9BB0F8C}"/>
            </a:ext>
          </a:extLst>
        </cdr:cNvPr>
        <cdr:cNvCxnSpPr/>
      </cdr:nvCxnSpPr>
      <cdr:spPr>
        <a:xfrm xmlns:a="http://schemas.openxmlformats.org/drawingml/2006/main">
          <a:off x="1188831" y="3813543"/>
          <a:ext cx="1035878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0.6527</cdr:x>
      <cdr:y>0.91035</cdr:y>
    </cdr:from>
    <cdr:to>
      <cdr:x>0.83401</cdr:x>
      <cdr:y>0.91035</cdr:y>
    </cdr:to>
    <cdr:cxnSp macro="">
      <cdr:nvCxnSpPr>
        <cdr:cNvPr id="11" name="Straight Arrow Connector 10">
          <a:extLst xmlns:a="http://schemas.openxmlformats.org/drawingml/2006/main">
            <a:ext uri="{FF2B5EF4-FFF2-40B4-BE49-F238E27FC236}">
              <a16:creationId xmlns:a16="http://schemas.microsoft.com/office/drawing/2014/main" id="{5EBB12D9-0865-6F42-8442-F4C40DCE6073}"/>
            </a:ext>
          </a:extLst>
        </cdr:cNvPr>
        <cdr:cNvCxnSpPr/>
      </cdr:nvCxnSpPr>
      <cdr:spPr>
        <a:xfrm xmlns:a="http://schemas.openxmlformats.org/drawingml/2006/main" flipH="1">
          <a:off x="4104309" y="3800181"/>
          <a:ext cx="1140095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0.81291</cdr:x>
      <cdr:y>0.46061</cdr:y>
    </cdr:from>
    <cdr:to>
      <cdr:x>0.99421</cdr:x>
      <cdr:y>0.46061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839F0B80-8F76-564F-9E16-FB71C0E4A642}"/>
            </a:ext>
          </a:extLst>
        </cdr:cNvPr>
        <cdr:cNvCxnSpPr/>
      </cdr:nvCxnSpPr>
      <cdr:spPr>
        <a:xfrm xmlns:a="http://schemas.openxmlformats.org/drawingml/2006/main" flipH="1">
          <a:off x="5111677" y="1922790"/>
          <a:ext cx="1140095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0.69857</cdr:x>
      <cdr:y>0.13378</cdr:y>
    </cdr:from>
    <cdr:to>
      <cdr:x>0.87987</cdr:x>
      <cdr:y>0.13378</cdr:y>
    </cdr:to>
    <cdr:cxnSp macro="">
      <cdr:nvCxnSpPr>
        <cdr:cNvPr id="15" name="Straight Arrow Connector 14">
          <a:extLst xmlns:a="http://schemas.openxmlformats.org/drawingml/2006/main">
            <a:ext uri="{FF2B5EF4-FFF2-40B4-BE49-F238E27FC236}">
              <a16:creationId xmlns:a16="http://schemas.microsoft.com/office/drawing/2014/main" id="{1814719B-F1C1-2349-93E2-C4E94161DBBB}"/>
            </a:ext>
          </a:extLst>
        </cdr:cNvPr>
        <cdr:cNvCxnSpPr/>
      </cdr:nvCxnSpPr>
      <cdr:spPr>
        <a:xfrm xmlns:a="http://schemas.openxmlformats.org/drawingml/2006/main" flipH="1">
          <a:off x="4392688" y="558463"/>
          <a:ext cx="1140095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99a56fb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99a56fb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99a56fb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99a56fb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e99a56fb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e99a56fb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99a56fb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99a56fb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99a56fb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99a56fb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99a56f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99a56f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99a56fb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99a56fb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0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9a56f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9a56f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9a56f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9a56f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38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9a56f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9a56f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89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e99a56fb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e99a56fb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99a56fb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99a56fb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99a56fb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99a56fb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99a56fb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99a56fb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e99a56fb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e99a56fb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5586483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944697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5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3006009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6347824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82179424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18117082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0009412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15096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49467121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4650643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546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 dirty="0"/>
              <a:t>Ecosistemas de Aplicaciones</a:t>
            </a:r>
            <a:endParaRPr sz="4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35894" y="2774554"/>
            <a:ext cx="8245160" cy="44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/>
                </a:solidFill>
              </a:rPr>
              <a:t>Domiciano Rincón</a:t>
            </a: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4" name="Picture 6" descr="Resultado de imagen de icesi logo blanco&quot;">
            <a:extLst>
              <a:ext uri="{FF2B5EF4-FFF2-40B4-BE49-F238E27FC236}">
                <a16:creationId xmlns:a16="http://schemas.microsoft.com/office/drawing/2014/main" id="{AF2C963E-6153-8848-911C-E40322AC5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11" y="3798495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 dirty="0"/>
              <a:t>TEMAS DEL CURSO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dirty="0"/>
              <a:t>UNIDADES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COMPUTACIÓN FÍSICA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1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000" y="1152475"/>
            <a:ext cx="3782350" cy="37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203750" y="4360550"/>
            <a:ext cx="11322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ARDUINO</a:t>
            </a:r>
            <a:endParaRPr b="1"/>
          </a:p>
        </p:txBody>
      </p:sp>
      <p:pic>
        <p:nvPicPr>
          <p:cNvPr id="6" name="Picture 6" descr="Resultado de imagen de icesi logo blanco&quot;">
            <a:extLst>
              <a:ext uri="{FF2B5EF4-FFF2-40B4-BE49-F238E27FC236}">
                <a16:creationId xmlns:a16="http://schemas.microsoft.com/office/drawing/2014/main" id="{740CC871-45EE-4941-9AB2-1B8C00799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PRINCIPIOS BÁSICOS DE REDES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2 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3445776" y="4360550"/>
            <a:ext cx="2085229" cy="3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TOPOLOGÍA DE RED</a:t>
            </a:r>
            <a:endParaRPr b="1" dirty="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934" y="1819653"/>
            <a:ext cx="2231879" cy="2082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Resultado de imagen de icesi logo blanco&quot;">
            <a:extLst>
              <a:ext uri="{FF2B5EF4-FFF2-40B4-BE49-F238E27FC236}">
                <a16:creationId xmlns:a16="http://schemas.microsoft.com/office/drawing/2014/main" id="{6C163B83-B539-4942-9F12-D54CDC68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network topolog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80" y="1549275"/>
            <a:ext cx="41624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Protocolo uDP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3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l="54407" t="28795" r="15557" b="53865"/>
          <a:stretch/>
        </p:blipFill>
        <p:spPr>
          <a:xfrm>
            <a:off x="1081265" y="2264747"/>
            <a:ext cx="3449342" cy="1119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2065227" y="3519013"/>
            <a:ext cx="1469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ENLACE UDP</a:t>
            </a:r>
            <a:endParaRPr/>
          </a:p>
        </p:txBody>
      </p:sp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324AD6BA-5DFD-3748-9FB0-A03927B6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5382321" y="2594517"/>
            <a:ext cx="303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Protocolo NO orientado a la conexión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Protocolo tcp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UNIDAD 4</a:t>
            </a:r>
            <a:endParaRPr dirty="0"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l="55373" t="49729" r="15249" b="29417"/>
          <a:stretch/>
        </p:blipFill>
        <p:spPr>
          <a:xfrm>
            <a:off x="311700" y="1924618"/>
            <a:ext cx="3869048" cy="154418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1645189" y="3468802"/>
            <a:ext cx="1469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ENLACE TCP</a:t>
            </a:r>
            <a:endParaRPr dirty="0"/>
          </a:p>
        </p:txBody>
      </p:sp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AE3203D1-2318-364A-B789-540C26872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382321" y="2594517"/>
            <a:ext cx="303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Protocolo orientado a la conexión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FIREBASE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06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5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l="7734" r="5850"/>
          <a:stretch/>
        </p:blipFill>
        <p:spPr>
          <a:xfrm>
            <a:off x="1084100" y="1511050"/>
            <a:ext cx="7191276" cy="35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E94807F0-9EE4-7A49-B7D7-F365E87E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 dirty="0"/>
              <a:t>EVALUACIÓN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dirty="0"/>
              <a:t>PORCENTAJES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0375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95EE-9B95-2449-866E-DE661FF1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EVALUACIÓN</a:t>
            </a:r>
          </a:p>
        </p:txBody>
      </p:sp>
      <p:pic>
        <p:nvPicPr>
          <p:cNvPr id="4" name="Picture 6" descr="Resultado de imagen de icesi logo blanco&quot;">
            <a:extLst>
              <a:ext uri="{FF2B5EF4-FFF2-40B4-BE49-F238E27FC236}">
                <a16:creationId xmlns:a16="http://schemas.microsoft.com/office/drawing/2014/main" id="{DAF43BB2-46A0-C44A-BDD4-36146F786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CA2129-2E79-5842-BE84-D5C6BFFE4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1229808"/>
              </p:ext>
            </p:extLst>
          </p:nvPr>
        </p:nvGraphicFramePr>
        <p:xfrm>
          <a:off x="1524000" y="854764"/>
          <a:ext cx="6288157" cy="4174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2E5574-A02A-1B40-B738-82A4E3C1952D}"/>
              </a:ext>
            </a:extLst>
          </p:cNvPr>
          <p:cNvSpPr txBox="1"/>
          <p:nvPr/>
        </p:nvSpPr>
        <p:spPr>
          <a:xfrm>
            <a:off x="1524000" y="1427464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Proyecto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65B2A-1613-8B4F-ADB6-0945E6ADC833}"/>
              </a:ext>
            </a:extLst>
          </p:cNvPr>
          <p:cNvSpPr txBox="1"/>
          <p:nvPr/>
        </p:nvSpPr>
        <p:spPr>
          <a:xfrm>
            <a:off x="868017" y="2401868"/>
            <a:ext cx="98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Quices</a:t>
            </a:r>
            <a:r>
              <a:rPr lang="en-US" dirty="0"/>
              <a:t> </a:t>
            </a:r>
            <a:r>
              <a:rPr lang="en-US" dirty="0" err="1"/>
              <a:t>Prácticos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22812-4BD7-F84E-B695-BDCABE397609}"/>
              </a:ext>
            </a:extLst>
          </p:cNvPr>
          <p:cNvSpPr txBox="1"/>
          <p:nvPr/>
        </p:nvSpPr>
        <p:spPr>
          <a:xfrm>
            <a:off x="871329" y="3008456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Ejercicios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4DAE5-3FAA-2F4D-92B9-36948745423B}"/>
              </a:ext>
            </a:extLst>
          </p:cNvPr>
          <p:cNvSpPr txBox="1"/>
          <p:nvPr/>
        </p:nvSpPr>
        <p:spPr>
          <a:xfrm>
            <a:off x="974036" y="3723980"/>
            <a:ext cx="104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Exámenes</a:t>
            </a:r>
            <a:r>
              <a:rPr lang="en-US" dirty="0"/>
              <a:t> </a:t>
            </a:r>
            <a:r>
              <a:rPr lang="en-US" dirty="0" err="1"/>
              <a:t>Teóricos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F6908-8558-1A42-B549-6515CD05129C}"/>
              </a:ext>
            </a:extLst>
          </p:cNvPr>
          <p:cNvSpPr txBox="1"/>
          <p:nvPr/>
        </p:nvSpPr>
        <p:spPr>
          <a:xfrm>
            <a:off x="1668115" y="4501058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Taller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130AF-ADC1-E042-9F37-6C8B5DE474A2}"/>
              </a:ext>
            </a:extLst>
          </p:cNvPr>
          <p:cNvSpPr txBox="1"/>
          <p:nvPr/>
        </p:nvSpPr>
        <p:spPr>
          <a:xfrm>
            <a:off x="6713738" y="4501057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Taller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A16C88-71D1-3D43-ABC6-581D8E4D9A69}"/>
              </a:ext>
            </a:extLst>
          </p:cNvPr>
          <p:cNvSpPr txBox="1"/>
          <p:nvPr/>
        </p:nvSpPr>
        <p:spPr>
          <a:xfrm>
            <a:off x="7697713" y="2597602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Parcial</a:t>
            </a:r>
            <a:r>
              <a:rPr lang="en-US" dirty="0"/>
              <a:t>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EDB41-276B-604E-B192-DBFB4506B248}"/>
              </a:ext>
            </a:extLst>
          </p:cNvPr>
          <p:cNvSpPr txBox="1"/>
          <p:nvPr/>
        </p:nvSpPr>
        <p:spPr>
          <a:xfrm>
            <a:off x="7005287" y="1248131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Parcial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100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4609" t="17785" r="42040" b="31370"/>
          <a:stretch/>
        </p:blipFill>
        <p:spPr>
          <a:xfrm>
            <a:off x="2132750" y="1553725"/>
            <a:ext cx="4878502" cy="26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632ED96E-325B-7744-AC70-DC2989E7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9E09A6A-9F37-6745-8EA8-E3B1335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Ecosistema</a:t>
            </a:r>
            <a:r>
              <a:rPr lang="en-US" dirty="0">
                <a:solidFill>
                  <a:schemeClr val="tx1"/>
                </a:solidFill>
              </a:rPr>
              <a:t> Digital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632ED96E-325B-7744-AC70-DC2989E7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9E09A6A-9F37-6745-8EA8-E3B1335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CONEXIONES LOCALES</a:t>
            </a:r>
          </a:p>
        </p:txBody>
      </p:sp>
      <p:pic>
        <p:nvPicPr>
          <p:cNvPr id="1028" name="Picture 4" descr="Resultado de imagen para usb arduino pc conectado">
            <a:extLst>
              <a:ext uri="{FF2B5EF4-FFF2-40B4-BE49-F238E27FC236}">
                <a16:creationId xmlns:a16="http://schemas.microsoft.com/office/drawing/2014/main" id="{4932CC08-C7BB-3C47-AAE0-BAF8E773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399690"/>
            <a:ext cx="5194300" cy="34599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632ED96E-325B-7744-AC70-DC2989E7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9E09A6A-9F37-6745-8EA8-E3B1335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CONEXIONES INTERNACIONALES</a:t>
            </a:r>
          </a:p>
        </p:txBody>
      </p:sp>
      <p:pic>
        <p:nvPicPr>
          <p:cNvPr id="1026" name="Picture 2" descr="Resultado de imagen para backbone internet">
            <a:extLst>
              <a:ext uri="{FF2B5EF4-FFF2-40B4-BE49-F238E27FC236}">
                <a16:creationId xmlns:a16="http://schemas.microsoft.com/office/drawing/2014/main" id="{62416C76-C562-634E-9687-7A4C746EA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1" y="1295909"/>
            <a:ext cx="6198152" cy="35623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SISTEMA DE APERTURA</a:t>
            </a:r>
            <a:r>
              <a:rPr lang="es" dirty="0"/>
              <a:t> FÍSICA</a:t>
            </a: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5137" t="18716" r="53632" b="27392"/>
          <a:stretch/>
        </p:blipFill>
        <p:spPr>
          <a:xfrm>
            <a:off x="5062000" y="1849340"/>
            <a:ext cx="3770300" cy="27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Resultado de imagen de icesi logo blanco&quot;">
            <a:extLst>
              <a:ext uri="{FF2B5EF4-FFF2-40B4-BE49-F238E27FC236}">
                <a16:creationId xmlns:a16="http://schemas.microsoft.com/office/drawing/2014/main" id="{D2E7A0B1-8A6B-C44C-B4D1-E2EDF467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Sistema de acceso electronico">
            <a:extLst>
              <a:ext uri="{FF2B5EF4-FFF2-40B4-BE49-F238E27FC236}">
                <a16:creationId xmlns:a16="http://schemas.microsoft.com/office/drawing/2014/main" id="{CE4A1A9A-BF1D-BB4D-9C1B-F791F380D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7" r="13838"/>
          <a:stretch/>
        </p:blipFill>
        <p:spPr bwMode="auto">
          <a:xfrm>
            <a:off x="564258" y="2821899"/>
            <a:ext cx="3573402" cy="21943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Sistema de acceso electronico">
            <a:extLst>
              <a:ext uri="{FF2B5EF4-FFF2-40B4-BE49-F238E27FC236}">
                <a16:creationId xmlns:a16="http://schemas.microsoft.com/office/drawing/2014/main" id="{0FDF3BC5-80AC-4C42-A9F4-54B6C0E24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8" y="999018"/>
            <a:ext cx="2749340" cy="16486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CONTROL INALÁMBRICO DE JUEGOS</a:t>
            </a: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l="20419" t="17080" r="45066" b="61363"/>
          <a:stretch/>
        </p:blipFill>
        <p:spPr>
          <a:xfrm>
            <a:off x="5230349" y="2228275"/>
            <a:ext cx="3601951" cy="12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7F2C8E7A-A507-CC4A-8A97-F22233AC4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para ps4 gaming">
            <a:extLst>
              <a:ext uri="{FF2B5EF4-FFF2-40B4-BE49-F238E27FC236}">
                <a16:creationId xmlns:a16="http://schemas.microsoft.com/office/drawing/2014/main" id="{4620FF8E-D1E0-1149-8E31-1D34E7791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290782"/>
            <a:ext cx="4701869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SISTEMA DE DOMÓTICA</a:t>
            </a: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l="3408" t="18252" r="52839" b="27390"/>
          <a:stretch/>
        </p:blipFill>
        <p:spPr>
          <a:xfrm>
            <a:off x="159300" y="1705001"/>
            <a:ext cx="4000649" cy="27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5F921DC5-53E6-3A48-A106-9181A0BE4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n para domotic">
            <a:extLst>
              <a:ext uri="{FF2B5EF4-FFF2-40B4-BE49-F238E27FC236}">
                <a16:creationId xmlns:a16="http://schemas.microsoft.com/office/drawing/2014/main" id="{26E75C6E-A831-254E-976B-A81127970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455" y="1579952"/>
            <a:ext cx="4570845" cy="30446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SISTEMA CONTROL DE UN VEHÍCULO ROBÓTICO</a:t>
            </a: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l="5665" t="19767" r="53100" b="34188"/>
          <a:stretch/>
        </p:blipFill>
        <p:spPr>
          <a:xfrm>
            <a:off x="311700" y="1832018"/>
            <a:ext cx="3770276" cy="236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B01FB1F0-474E-164B-AFF5-4841DB559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android drone controller">
            <a:extLst>
              <a:ext uri="{FF2B5EF4-FFF2-40B4-BE49-F238E27FC236}">
                <a16:creationId xmlns:a16="http://schemas.microsoft.com/office/drawing/2014/main" id="{6F30D6FB-F6C1-824A-BF9C-12D88CFC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27" y="1357745"/>
            <a:ext cx="4131273" cy="34214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SISTEMA DE CHAT PRIVADO</a:t>
            </a: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l="41674" t="25832" r="37907" b="33867"/>
          <a:stretch/>
        </p:blipFill>
        <p:spPr>
          <a:xfrm>
            <a:off x="936168" y="1762848"/>
            <a:ext cx="2472904" cy="27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732F7F85-24E9-2B40-98AD-662F2988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n relacionada">
            <a:extLst>
              <a:ext uri="{FF2B5EF4-FFF2-40B4-BE49-F238E27FC236}">
                <a16:creationId xmlns:a16="http://schemas.microsoft.com/office/drawing/2014/main" id="{C481A21F-1000-C747-9F99-7D80F695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945" y="1597376"/>
            <a:ext cx="4570845" cy="30750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Eco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05392"/>
      </a:accent1>
      <a:accent2>
        <a:srgbClr val="942092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{08777B2D-12C2-8E49-8855-BBDBE356CB41}tf10001123</Template>
  <TotalTime>236</TotalTime>
  <Words>93</Words>
  <Application>Microsoft Office PowerPoint</Application>
  <PresentationFormat>Presentación en pantalla (16:9)</PresentationFormat>
  <Paragraphs>39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Wingdings 2</vt:lpstr>
      <vt:lpstr>Dividend</vt:lpstr>
      <vt:lpstr>Ecosistemas de Aplicaciones</vt:lpstr>
      <vt:lpstr>Ecosistema Digital</vt:lpstr>
      <vt:lpstr>CONEXIONES LOCALES</vt:lpstr>
      <vt:lpstr>CONEXIONES INTERNACIONALES</vt:lpstr>
      <vt:lpstr>SISTEMA DE APERTURA FÍSICA</vt:lpstr>
      <vt:lpstr>CONTROL INALÁMBRICO DE JUEGOS</vt:lpstr>
      <vt:lpstr>SISTEMA DE DOMÓTICA</vt:lpstr>
      <vt:lpstr>SISTEMA CONTROL DE UN VEHÍCULO ROBÓTICO</vt:lpstr>
      <vt:lpstr>SISTEMA DE CHAT PRIVADO</vt:lpstr>
      <vt:lpstr>Presentación de PowerPoint</vt:lpstr>
      <vt:lpstr>COMPUTACIÓN FÍSICA</vt:lpstr>
      <vt:lpstr>PRINCIPIOS BÁSICOS DE REDES</vt:lpstr>
      <vt:lpstr>Protocolo uDP</vt:lpstr>
      <vt:lpstr>Protocolo tcp</vt:lpstr>
      <vt:lpstr>FIREBASE</vt:lpstr>
      <vt:lpstr>Presentación de PowerPoint</vt:lpstr>
      <vt:lpstr>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Ecosistemas de Aplicaciones</dc:title>
  <dc:creator>Domiciano Rincon Nino</dc:creator>
  <cp:lastModifiedBy>Domiciano Rﭑηcφη</cp:lastModifiedBy>
  <cp:revision>13</cp:revision>
  <dcterms:modified xsi:type="dcterms:W3CDTF">2020-01-21T19:59:02Z</dcterms:modified>
</cp:coreProperties>
</file>