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2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D"/>
    <a:srgbClr val="597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31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BF6D0-7FD8-44D5-8DDD-97D9EFC2574A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ED86B-BA2A-4797-BD91-3C159CF10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9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5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1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1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5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1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4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12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51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04447-3517-4A2A-94FC-3125FA8A31F8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5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brand-guidelines/?hl=es-419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37827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44C1F6-18C7-1640-8E56-321BEC49C337}"/>
              </a:ext>
            </a:extLst>
          </p:cNvPr>
          <p:cNvSpPr/>
          <p:nvPr/>
        </p:nvSpPr>
        <p:spPr>
          <a:xfrm>
            <a:off x="6378993" y="286603"/>
            <a:ext cx="5339395" cy="590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 err="1"/>
              <a:t>Debemos</a:t>
            </a:r>
            <a:r>
              <a:rPr lang="en-US" dirty="0"/>
              <a:t> saber </a:t>
            </a:r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elude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o a un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ruta</a:t>
            </a:r>
            <a:endParaRPr lang="en-US" dirty="0"/>
          </a:p>
          <a:p>
            <a:r>
              <a:rPr lang="en-US" b="1" dirty="0" err="1"/>
              <a:t>raiz</a:t>
            </a:r>
            <a:r>
              <a:rPr lang="en-US" b="1" dirty="0"/>
              <a:t>/general/identity</a:t>
            </a:r>
          </a:p>
          <a:p>
            <a:r>
              <a:rPr lang="en-US" dirty="0"/>
              <a:t>Elude a un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encontrar</a:t>
            </a:r>
            <a:r>
              <a:rPr lang="en-US" dirty="0"/>
              <a:t> el </a:t>
            </a:r>
            <a:r>
              <a:rPr lang="en-US" dirty="0" err="1"/>
              <a:t>objeto</a:t>
            </a:r>
            <a:r>
              <a:rPr lang="en-US" dirty="0"/>
              <a:t> 1.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2E960-CDB6-AA40-9304-F090E855ECAB}"/>
              </a:ext>
            </a:extLst>
          </p:cNvPr>
          <p:cNvSpPr txBox="1"/>
          <p:nvPr/>
        </p:nvSpPr>
        <p:spPr>
          <a:xfrm>
            <a:off x="6952669" y="413260"/>
            <a:ext cx="5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raíz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2DD33-9B1A-B345-B882-171781DE3E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10144" y="782592"/>
            <a:ext cx="0" cy="188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271B12-A4D9-1C49-B397-40F8951A5E83}"/>
              </a:ext>
            </a:extLst>
          </p:cNvPr>
          <p:cNvSpPr txBox="1"/>
          <p:nvPr/>
        </p:nvSpPr>
        <p:spPr>
          <a:xfrm>
            <a:off x="7474202" y="973623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78A73-6CEB-6449-AFB1-71825C18FEF2}"/>
              </a:ext>
            </a:extLst>
          </p:cNvPr>
          <p:cNvSpPr txBox="1"/>
          <p:nvPr/>
        </p:nvSpPr>
        <p:spPr>
          <a:xfrm>
            <a:off x="8159765" y="1328885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DCE85-8F7A-724A-8558-43D13DA19EF2}"/>
              </a:ext>
            </a:extLst>
          </p:cNvPr>
          <p:cNvSpPr/>
          <p:nvPr/>
        </p:nvSpPr>
        <p:spPr>
          <a:xfrm>
            <a:off x="8947053" y="1785424"/>
            <a:ext cx="1294227" cy="53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Facebook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creator: 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A23FA-823C-C64C-B2EB-DA9B3DD0E7A4}"/>
              </a:ext>
            </a:extLst>
          </p:cNvPr>
          <p:cNvSpPr txBox="1"/>
          <p:nvPr/>
        </p:nvSpPr>
        <p:spPr>
          <a:xfrm>
            <a:off x="7516406" y="2471525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95B1D-58D0-A744-B447-D1A012549E39}"/>
              </a:ext>
            </a:extLst>
          </p:cNvPr>
          <p:cNvSpPr txBox="1"/>
          <p:nvPr/>
        </p:nvSpPr>
        <p:spPr>
          <a:xfrm>
            <a:off x="8194027" y="2794163"/>
            <a:ext cx="52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alfa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00AE44-F8A4-8C4A-A469-068FA4157F5F}"/>
              </a:ext>
            </a:extLst>
          </p:cNvPr>
          <p:cNvSpPr/>
          <p:nvPr/>
        </p:nvSpPr>
        <p:spPr>
          <a:xfrm>
            <a:off x="8989256" y="3274253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Nicolás Medina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posts: 15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nicolas@gmail.com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4D0AB-959D-0C4D-981B-449A9217BA34}"/>
              </a:ext>
            </a:extLst>
          </p:cNvPr>
          <p:cNvSpPr txBox="1"/>
          <p:nvPr/>
        </p:nvSpPr>
        <p:spPr>
          <a:xfrm>
            <a:off x="8194027" y="4148761"/>
            <a:ext cx="6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3E8C9DE-8772-7D46-B5ED-8BE6A4F3498C}"/>
              </a:ext>
            </a:extLst>
          </p:cNvPr>
          <p:cNvSpPr/>
          <p:nvPr/>
        </p:nvSpPr>
        <p:spPr>
          <a:xfrm>
            <a:off x="8989256" y="4628851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Sofía </a:t>
            </a:r>
            <a:r>
              <a:rPr lang="en-US" sz="1200" dirty="0" err="1">
                <a:solidFill>
                  <a:schemeClr val="tx1"/>
                </a:solidFill>
              </a:rPr>
              <a:t>Hormaza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posts: 20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sofia@gmail.com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9AB90-9042-5848-86C3-3483CD62798C}"/>
              </a:ext>
            </a:extLst>
          </p:cNvPr>
          <p:cNvSpPr txBox="1"/>
          <p:nvPr/>
        </p:nvSpPr>
        <p:spPr>
          <a:xfrm rot="5400000">
            <a:off x="9923398" y="5663727"/>
            <a:ext cx="36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5B6B6F-6F12-BB45-8B0F-5FDC9A3B05BD}"/>
              </a:ext>
            </a:extLst>
          </p:cNvPr>
          <p:cNvCxnSpPr>
            <a:stCxn id="9" idx="1"/>
          </p:cNvCxnSpPr>
          <p:nvPr/>
        </p:nvCxnSpPr>
        <p:spPr>
          <a:xfrm flipH="1">
            <a:off x="7210143" y="115828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7699A-A420-8244-BC67-5AB206D63FC8}"/>
              </a:ext>
            </a:extLst>
          </p:cNvPr>
          <p:cNvCxnSpPr/>
          <p:nvPr/>
        </p:nvCxnSpPr>
        <p:spPr>
          <a:xfrm flipH="1">
            <a:off x="7895706" y="1513551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687B27-E1F2-A84D-B37E-211F30B0E91E}"/>
              </a:ext>
            </a:extLst>
          </p:cNvPr>
          <p:cNvCxnSpPr/>
          <p:nvPr/>
        </p:nvCxnSpPr>
        <p:spPr>
          <a:xfrm flipH="1">
            <a:off x="8682994" y="2053295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BA248C-F011-9542-9A92-5EE3269A3204}"/>
              </a:ext>
            </a:extLst>
          </p:cNvPr>
          <p:cNvCxnSpPr/>
          <p:nvPr/>
        </p:nvCxnSpPr>
        <p:spPr>
          <a:xfrm flipH="1">
            <a:off x="7210143" y="2666293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66EB-CFFB-D340-9DE4-0441EFDD9B81}"/>
              </a:ext>
            </a:extLst>
          </p:cNvPr>
          <p:cNvCxnSpPr/>
          <p:nvPr/>
        </p:nvCxnSpPr>
        <p:spPr>
          <a:xfrm flipH="1">
            <a:off x="7972143" y="297882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A72632-04E0-144B-896F-D420AC8D6444}"/>
              </a:ext>
            </a:extLst>
          </p:cNvPr>
          <p:cNvCxnSpPr>
            <a:cxnSpLocks/>
          </p:cNvCxnSpPr>
          <p:nvPr/>
        </p:nvCxnSpPr>
        <p:spPr>
          <a:xfrm flipH="1">
            <a:off x="8456439" y="3686667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D2D1B8-84ED-EC4B-AD93-9643E2E15E8D}"/>
              </a:ext>
            </a:extLst>
          </p:cNvPr>
          <p:cNvCxnSpPr/>
          <p:nvPr/>
        </p:nvCxnSpPr>
        <p:spPr>
          <a:xfrm flipH="1">
            <a:off x="7972143" y="4333427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B84580-DB4D-C247-92BF-BB4C19810970}"/>
              </a:ext>
            </a:extLst>
          </p:cNvPr>
          <p:cNvCxnSpPr>
            <a:cxnSpLocks/>
          </p:cNvCxnSpPr>
          <p:nvPr/>
        </p:nvCxnSpPr>
        <p:spPr>
          <a:xfrm flipH="1">
            <a:off x="8456439" y="5036182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C83BB-B3BC-4640-94CB-F14FDF71266F}"/>
              </a:ext>
            </a:extLst>
          </p:cNvPr>
          <p:cNvCxnSpPr>
            <a:cxnSpLocks/>
          </p:cNvCxnSpPr>
          <p:nvPr/>
        </p:nvCxnSpPr>
        <p:spPr>
          <a:xfrm flipV="1">
            <a:off x="7900363" y="1342955"/>
            <a:ext cx="1" cy="170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4A575E-E669-C54C-B338-D3883937C701}"/>
              </a:ext>
            </a:extLst>
          </p:cNvPr>
          <p:cNvCxnSpPr>
            <a:cxnSpLocks/>
          </p:cNvCxnSpPr>
          <p:nvPr/>
        </p:nvCxnSpPr>
        <p:spPr>
          <a:xfrm flipV="1">
            <a:off x="8680540" y="1675138"/>
            <a:ext cx="0" cy="378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3B0FBA-42E3-6345-A706-A7C076EFFD59}"/>
              </a:ext>
            </a:extLst>
          </p:cNvPr>
          <p:cNvCxnSpPr>
            <a:cxnSpLocks/>
          </p:cNvCxnSpPr>
          <p:nvPr/>
        </p:nvCxnSpPr>
        <p:spPr>
          <a:xfrm flipV="1">
            <a:off x="7972143" y="2776091"/>
            <a:ext cx="0" cy="1557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8BD55-01E9-3244-B363-01D43E66C9BE}"/>
              </a:ext>
            </a:extLst>
          </p:cNvPr>
          <p:cNvCxnSpPr>
            <a:cxnSpLocks/>
          </p:cNvCxnSpPr>
          <p:nvPr/>
        </p:nvCxnSpPr>
        <p:spPr>
          <a:xfrm flipV="1">
            <a:off x="8456439" y="3123872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3F2A3F-0C7F-7846-BD87-F2E669EFEB22}"/>
              </a:ext>
            </a:extLst>
          </p:cNvPr>
          <p:cNvCxnSpPr>
            <a:cxnSpLocks/>
          </p:cNvCxnSpPr>
          <p:nvPr/>
        </p:nvCxnSpPr>
        <p:spPr>
          <a:xfrm flipV="1">
            <a:off x="8456439" y="4467567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81BF170-8E38-C14F-BD06-AE97829BD1BA}"/>
              </a:ext>
            </a:extLst>
          </p:cNvPr>
          <p:cNvSpPr/>
          <p:nvPr/>
        </p:nvSpPr>
        <p:spPr>
          <a:xfrm>
            <a:off x="10325768" y="13772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E1D353-7C51-2E48-92FC-70734BBE4596}"/>
              </a:ext>
            </a:extLst>
          </p:cNvPr>
          <p:cNvSpPr/>
          <p:nvPr/>
        </p:nvSpPr>
        <p:spPr>
          <a:xfrm>
            <a:off x="11080136" y="2943369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346C1A-D8D8-D843-A450-DA7042180476}"/>
              </a:ext>
            </a:extLst>
          </p:cNvPr>
          <p:cNvSpPr/>
          <p:nvPr/>
        </p:nvSpPr>
        <p:spPr>
          <a:xfrm>
            <a:off x="11080136" y="43839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389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44C1F6-18C7-1640-8E56-321BEC49C337}"/>
              </a:ext>
            </a:extLst>
          </p:cNvPr>
          <p:cNvSpPr/>
          <p:nvPr/>
        </p:nvSpPr>
        <p:spPr>
          <a:xfrm>
            <a:off x="6378993" y="286603"/>
            <a:ext cx="5339395" cy="590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 err="1"/>
              <a:t>Debemos</a:t>
            </a:r>
            <a:r>
              <a:rPr lang="en-US" dirty="0"/>
              <a:t> saber </a:t>
            </a:r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elude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o a un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ruta</a:t>
            </a:r>
            <a:endParaRPr lang="en-US" dirty="0"/>
          </a:p>
          <a:p>
            <a:r>
              <a:rPr lang="en-US" b="1" dirty="0" err="1"/>
              <a:t>raiz</a:t>
            </a:r>
            <a:r>
              <a:rPr lang="en-US" b="1" dirty="0"/>
              <a:t>/users</a:t>
            </a:r>
          </a:p>
          <a:p>
            <a:r>
              <a:rPr lang="en-US" dirty="0"/>
              <a:t>Elude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encontrar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2 y 3.</a:t>
            </a:r>
          </a:p>
          <a:p>
            <a:r>
              <a:rPr lang="en-US" dirty="0"/>
              <a:t>Note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índices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no son </a:t>
            </a:r>
            <a:r>
              <a:rPr lang="en-US" dirty="0" err="1"/>
              <a:t>numericos</a:t>
            </a:r>
            <a:r>
              <a:rPr lang="en-US" dirty="0"/>
              <a:t>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textuales</a:t>
            </a:r>
            <a:r>
              <a:rPr lang="en-US" dirty="0"/>
              <a:t>(alfa, beta, …)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2E960-CDB6-AA40-9304-F090E855ECAB}"/>
              </a:ext>
            </a:extLst>
          </p:cNvPr>
          <p:cNvSpPr txBox="1"/>
          <p:nvPr/>
        </p:nvSpPr>
        <p:spPr>
          <a:xfrm>
            <a:off x="6952669" y="413260"/>
            <a:ext cx="5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raíz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2DD33-9B1A-B345-B882-171781DE3E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10144" y="782592"/>
            <a:ext cx="0" cy="188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271B12-A4D9-1C49-B397-40F8951A5E83}"/>
              </a:ext>
            </a:extLst>
          </p:cNvPr>
          <p:cNvSpPr txBox="1"/>
          <p:nvPr/>
        </p:nvSpPr>
        <p:spPr>
          <a:xfrm>
            <a:off x="7474202" y="973623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78A73-6CEB-6449-AFB1-71825C18FEF2}"/>
              </a:ext>
            </a:extLst>
          </p:cNvPr>
          <p:cNvSpPr txBox="1"/>
          <p:nvPr/>
        </p:nvSpPr>
        <p:spPr>
          <a:xfrm>
            <a:off x="8159765" y="1328885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DCE85-8F7A-724A-8558-43D13DA19EF2}"/>
              </a:ext>
            </a:extLst>
          </p:cNvPr>
          <p:cNvSpPr/>
          <p:nvPr/>
        </p:nvSpPr>
        <p:spPr>
          <a:xfrm>
            <a:off x="8947053" y="1785424"/>
            <a:ext cx="1294227" cy="53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Facebook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creator: 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A23FA-823C-C64C-B2EB-DA9B3DD0E7A4}"/>
              </a:ext>
            </a:extLst>
          </p:cNvPr>
          <p:cNvSpPr txBox="1"/>
          <p:nvPr/>
        </p:nvSpPr>
        <p:spPr>
          <a:xfrm>
            <a:off x="7516406" y="2471525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95B1D-58D0-A744-B447-D1A012549E39}"/>
              </a:ext>
            </a:extLst>
          </p:cNvPr>
          <p:cNvSpPr txBox="1"/>
          <p:nvPr/>
        </p:nvSpPr>
        <p:spPr>
          <a:xfrm>
            <a:off x="8194027" y="2794163"/>
            <a:ext cx="52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alfa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00AE44-F8A4-8C4A-A469-068FA4157F5F}"/>
              </a:ext>
            </a:extLst>
          </p:cNvPr>
          <p:cNvSpPr/>
          <p:nvPr/>
        </p:nvSpPr>
        <p:spPr>
          <a:xfrm>
            <a:off x="8989256" y="3274253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Nicolás Medina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posts: 15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nicolas@gmail.com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4D0AB-959D-0C4D-981B-449A9217BA34}"/>
              </a:ext>
            </a:extLst>
          </p:cNvPr>
          <p:cNvSpPr txBox="1"/>
          <p:nvPr/>
        </p:nvSpPr>
        <p:spPr>
          <a:xfrm>
            <a:off x="8194027" y="4148761"/>
            <a:ext cx="6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3E8C9DE-8772-7D46-B5ED-8BE6A4F3498C}"/>
              </a:ext>
            </a:extLst>
          </p:cNvPr>
          <p:cNvSpPr/>
          <p:nvPr/>
        </p:nvSpPr>
        <p:spPr>
          <a:xfrm>
            <a:off x="8989256" y="4628851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Sofía </a:t>
            </a:r>
            <a:r>
              <a:rPr lang="en-US" sz="1200" dirty="0" err="1">
                <a:solidFill>
                  <a:schemeClr val="tx1"/>
                </a:solidFill>
              </a:rPr>
              <a:t>Hormaza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posts: 20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sofia@gmail.com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9AB90-9042-5848-86C3-3483CD62798C}"/>
              </a:ext>
            </a:extLst>
          </p:cNvPr>
          <p:cNvSpPr txBox="1"/>
          <p:nvPr/>
        </p:nvSpPr>
        <p:spPr>
          <a:xfrm rot="5400000">
            <a:off x="9923398" y="5663727"/>
            <a:ext cx="36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5B6B6F-6F12-BB45-8B0F-5FDC9A3B05BD}"/>
              </a:ext>
            </a:extLst>
          </p:cNvPr>
          <p:cNvCxnSpPr>
            <a:stCxn id="9" idx="1"/>
          </p:cNvCxnSpPr>
          <p:nvPr/>
        </p:nvCxnSpPr>
        <p:spPr>
          <a:xfrm flipH="1">
            <a:off x="7210143" y="115828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7699A-A420-8244-BC67-5AB206D63FC8}"/>
              </a:ext>
            </a:extLst>
          </p:cNvPr>
          <p:cNvCxnSpPr/>
          <p:nvPr/>
        </p:nvCxnSpPr>
        <p:spPr>
          <a:xfrm flipH="1">
            <a:off x="7895706" y="1513551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687B27-E1F2-A84D-B37E-211F30B0E91E}"/>
              </a:ext>
            </a:extLst>
          </p:cNvPr>
          <p:cNvCxnSpPr/>
          <p:nvPr/>
        </p:nvCxnSpPr>
        <p:spPr>
          <a:xfrm flipH="1">
            <a:off x="8682994" y="2053295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BA248C-F011-9542-9A92-5EE3269A3204}"/>
              </a:ext>
            </a:extLst>
          </p:cNvPr>
          <p:cNvCxnSpPr/>
          <p:nvPr/>
        </p:nvCxnSpPr>
        <p:spPr>
          <a:xfrm flipH="1">
            <a:off x="7210143" y="2666293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66EB-CFFB-D340-9DE4-0441EFDD9B81}"/>
              </a:ext>
            </a:extLst>
          </p:cNvPr>
          <p:cNvCxnSpPr/>
          <p:nvPr/>
        </p:nvCxnSpPr>
        <p:spPr>
          <a:xfrm flipH="1">
            <a:off x="7972143" y="297882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A72632-04E0-144B-896F-D420AC8D6444}"/>
              </a:ext>
            </a:extLst>
          </p:cNvPr>
          <p:cNvCxnSpPr>
            <a:cxnSpLocks/>
          </p:cNvCxnSpPr>
          <p:nvPr/>
        </p:nvCxnSpPr>
        <p:spPr>
          <a:xfrm flipH="1">
            <a:off x="8456439" y="3686667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D2D1B8-84ED-EC4B-AD93-9643E2E15E8D}"/>
              </a:ext>
            </a:extLst>
          </p:cNvPr>
          <p:cNvCxnSpPr/>
          <p:nvPr/>
        </p:nvCxnSpPr>
        <p:spPr>
          <a:xfrm flipH="1">
            <a:off x="7972143" y="4333427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B84580-DB4D-C247-92BF-BB4C19810970}"/>
              </a:ext>
            </a:extLst>
          </p:cNvPr>
          <p:cNvCxnSpPr>
            <a:cxnSpLocks/>
          </p:cNvCxnSpPr>
          <p:nvPr/>
        </p:nvCxnSpPr>
        <p:spPr>
          <a:xfrm flipH="1">
            <a:off x="8456439" y="5036182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C83BB-B3BC-4640-94CB-F14FDF71266F}"/>
              </a:ext>
            </a:extLst>
          </p:cNvPr>
          <p:cNvCxnSpPr>
            <a:cxnSpLocks/>
          </p:cNvCxnSpPr>
          <p:nvPr/>
        </p:nvCxnSpPr>
        <p:spPr>
          <a:xfrm flipV="1">
            <a:off x="7900363" y="1342955"/>
            <a:ext cx="1" cy="170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4A575E-E669-C54C-B338-D3883937C701}"/>
              </a:ext>
            </a:extLst>
          </p:cNvPr>
          <p:cNvCxnSpPr>
            <a:cxnSpLocks/>
          </p:cNvCxnSpPr>
          <p:nvPr/>
        </p:nvCxnSpPr>
        <p:spPr>
          <a:xfrm flipV="1">
            <a:off x="8680540" y="1675138"/>
            <a:ext cx="0" cy="378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3B0FBA-42E3-6345-A706-A7C076EFFD59}"/>
              </a:ext>
            </a:extLst>
          </p:cNvPr>
          <p:cNvCxnSpPr>
            <a:cxnSpLocks/>
          </p:cNvCxnSpPr>
          <p:nvPr/>
        </p:nvCxnSpPr>
        <p:spPr>
          <a:xfrm flipV="1">
            <a:off x="7972143" y="2776091"/>
            <a:ext cx="0" cy="1557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8BD55-01E9-3244-B363-01D43E66C9BE}"/>
              </a:ext>
            </a:extLst>
          </p:cNvPr>
          <p:cNvCxnSpPr>
            <a:cxnSpLocks/>
          </p:cNvCxnSpPr>
          <p:nvPr/>
        </p:nvCxnSpPr>
        <p:spPr>
          <a:xfrm flipV="1">
            <a:off x="8456439" y="3123872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3F2A3F-0C7F-7846-BD87-F2E669EFEB22}"/>
              </a:ext>
            </a:extLst>
          </p:cNvPr>
          <p:cNvCxnSpPr>
            <a:cxnSpLocks/>
          </p:cNvCxnSpPr>
          <p:nvPr/>
        </p:nvCxnSpPr>
        <p:spPr>
          <a:xfrm flipV="1">
            <a:off x="8456439" y="4467567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81BF170-8E38-C14F-BD06-AE97829BD1BA}"/>
              </a:ext>
            </a:extLst>
          </p:cNvPr>
          <p:cNvSpPr/>
          <p:nvPr/>
        </p:nvSpPr>
        <p:spPr>
          <a:xfrm>
            <a:off x="10325768" y="13772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E1D353-7C51-2E48-92FC-70734BBE4596}"/>
              </a:ext>
            </a:extLst>
          </p:cNvPr>
          <p:cNvSpPr/>
          <p:nvPr/>
        </p:nvSpPr>
        <p:spPr>
          <a:xfrm>
            <a:off x="11080136" y="2943369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346C1A-D8D8-D843-A450-DA7042180476}"/>
              </a:ext>
            </a:extLst>
          </p:cNvPr>
          <p:cNvSpPr/>
          <p:nvPr/>
        </p:nvSpPr>
        <p:spPr>
          <a:xfrm>
            <a:off x="11080136" y="43839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6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44C1F6-18C7-1640-8E56-321BEC49C337}"/>
              </a:ext>
            </a:extLst>
          </p:cNvPr>
          <p:cNvSpPr/>
          <p:nvPr/>
        </p:nvSpPr>
        <p:spPr>
          <a:xfrm>
            <a:off x="6378993" y="286603"/>
            <a:ext cx="5339395" cy="590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 err="1"/>
              <a:t>Debemos</a:t>
            </a:r>
            <a:r>
              <a:rPr lang="en-US" dirty="0"/>
              <a:t> saber </a:t>
            </a:r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elude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o a un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Sin embargo la </a:t>
            </a:r>
            <a:r>
              <a:rPr lang="en-US" dirty="0" err="1"/>
              <a:t>ruta</a:t>
            </a:r>
            <a:endParaRPr lang="en-US" dirty="0"/>
          </a:p>
          <a:p>
            <a:r>
              <a:rPr lang="en-US" b="1" dirty="0" err="1"/>
              <a:t>raiz</a:t>
            </a:r>
            <a:r>
              <a:rPr lang="en-US" b="1" dirty="0"/>
              <a:t>/users/alfa</a:t>
            </a:r>
          </a:p>
          <a:p>
            <a:r>
              <a:rPr lang="en-US" dirty="0"/>
              <a:t>Elude al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contiene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Nicolás.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2E960-CDB6-AA40-9304-F090E855ECAB}"/>
              </a:ext>
            </a:extLst>
          </p:cNvPr>
          <p:cNvSpPr txBox="1"/>
          <p:nvPr/>
        </p:nvSpPr>
        <p:spPr>
          <a:xfrm>
            <a:off x="6952669" y="413260"/>
            <a:ext cx="5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raíz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2DD33-9B1A-B345-B882-171781DE3E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10144" y="782592"/>
            <a:ext cx="0" cy="188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271B12-A4D9-1C49-B397-40F8951A5E83}"/>
              </a:ext>
            </a:extLst>
          </p:cNvPr>
          <p:cNvSpPr txBox="1"/>
          <p:nvPr/>
        </p:nvSpPr>
        <p:spPr>
          <a:xfrm>
            <a:off x="7474202" y="973623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78A73-6CEB-6449-AFB1-71825C18FEF2}"/>
              </a:ext>
            </a:extLst>
          </p:cNvPr>
          <p:cNvSpPr txBox="1"/>
          <p:nvPr/>
        </p:nvSpPr>
        <p:spPr>
          <a:xfrm>
            <a:off x="8159765" y="1328885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DCE85-8F7A-724A-8558-43D13DA19EF2}"/>
              </a:ext>
            </a:extLst>
          </p:cNvPr>
          <p:cNvSpPr/>
          <p:nvPr/>
        </p:nvSpPr>
        <p:spPr>
          <a:xfrm>
            <a:off x="8947053" y="1785424"/>
            <a:ext cx="1294227" cy="53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Facebook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creator: 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A23FA-823C-C64C-B2EB-DA9B3DD0E7A4}"/>
              </a:ext>
            </a:extLst>
          </p:cNvPr>
          <p:cNvSpPr txBox="1"/>
          <p:nvPr/>
        </p:nvSpPr>
        <p:spPr>
          <a:xfrm>
            <a:off x="7516406" y="2471525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95B1D-58D0-A744-B447-D1A012549E39}"/>
              </a:ext>
            </a:extLst>
          </p:cNvPr>
          <p:cNvSpPr txBox="1"/>
          <p:nvPr/>
        </p:nvSpPr>
        <p:spPr>
          <a:xfrm>
            <a:off x="8194027" y="2794163"/>
            <a:ext cx="52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alfa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00AE44-F8A4-8C4A-A469-068FA4157F5F}"/>
              </a:ext>
            </a:extLst>
          </p:cNvPr>
          <p:cNvSpPr/>
          <p:nvPr/>
        </p:nvSpPr>
        <p:spPr>
          <a:xfrm>
            <a:off x="8989256" y="3274253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Nicolás Medina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posts: 15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nicolas@gmail.com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4D0AB-959D-0C4D-981B-449A9217BA34}"/>
              </a:ext>
            </a:extLst>
          </p:cNvPr>
          <p:cNvSpPr txBox="1"/>
          <p:nvPr/>
        </p:nvSpPr>
        <p:spPr>
          <a:xfrm>
            <a:off x="8194027" y="4148761"/>
            <a:ext cx="6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3E8C9DE-8772-7D46-B5ED-8BE6A4F3498C}"/>
              </a:ext>
            </a:extLst>
          </p:cNvPr>
          <p:cNvSpPr/>
          <p:nvPr/>
        </p:nvSpPr>
        <p:spPr>
          <a:xfrm>
            <a:off x="8989256" y="4628851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Sofía </a:t>
            </a:r>
            <a:r>
              <a:rPr lang="en-US" sz="1200" dirty="0" err="1">
                <a:solidFill>
                  <a:schemeClr val="tx1"/>
                </a:solidFill>
              </a:rPr>
              <a:t>Hormaza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posts: 20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sofia@gmail.com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9AB90-9042-5848-86C3-3483CD62798C}"/>
              </a:ext>
            </a:extLst>
          </p:cNvPr>
          <p:cNvSpPr txBox="1"/>
          <p:nvPr/>
        </p:nvSpPr>
        <p:spPr>
          <a:xfrm rot="5400000">
            <a:off x="9923398" y="5663727"/>
            <a:ext cx="36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5B6B6F-6F12-BB45-8B0F-5FDC9A3B05BD}"/>
              </a:ext>
            </a:extLst>
          </p:cNvPr>
          <p:cNvCxnSpPr>
            <a:stCxn id="9" idx="1"/>
          </p:cNvCxnSpPr>
          <p:nvPr/>
        </p:nvCxnSpPr>
        <p:spPr>
          <a:xfrm flipH="1">
            <a:off x="7210143" y="115828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7699A-A420-8244-BC67-5AB206D63FC8}"/>
              </a:ext>
            </a:extLst>
          </p:cNvPr>
          <p:cNvCxnSpPr/>
          <p:nvPr/>
        </p:nvCxnSpPr>
        <p:spPr>
          <a:xfrm flipH="1">
            <a:off x="7895706" y="1513551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687B27-E1F2-A84D-B37E-211F30B0E91E}"/>
              </a:ext>
            </a:extLst>
          </p:cNvPr>
          <p:cNvCxnSpPr/>
          <p:nvPr/>
        </p:nvCxnSpPr>
        <p:spPr>
          <a:xfrm flipH="1">
            <a:off x="8682994" y="2053295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BA248C-F011-9542-9A92-5EE3269A3204}"/>
              </a:ext>
            </a:extLst>
          </p:cNvPr>
          <p:cNvCxnSpPr/>
          <p:nvPr/>
        </p:nvCxnSpPr>
        <p:spPr>
          <a:xfrm flipH="1">
            <a:off x="7210143" y="2666293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66EB-CFFB-D340-9DE4-0441EFDD9B81}"/>
              </a:ext>
            </a:extLst>
          </p:cNvPr>
          <p:cNvCxnSpPr/>
          <p:nvPr/>
        </p:nvCxnSpPr>
        <p:spPr>
          <a:xfrm flipH="1">
            <a:off x="7972143" y="297882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A72632-04E0-144B-896F-D420AC8D6444}"/>
              </a:ext>
            </a:extLst>
          </p:cNvPr>
          <p:cNvCxnSpPr>
            <a:cxnSpLocks/>
          </p:cNvCxnSpPr>
          <p:nvPr/>
        </p:nvCxnSpPr>
        <p:spPr>
          <a:xfrm flipH="1">
            <a:off x="8456439" y="3686667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D2D1B8-84ED-EC4B-AD93-9643E2E15E8D}"/>
              </a:ext>
            </a:extLst>
          </p:cNvPr>
          <p:cNvCxnSpPr/>
          <p:nvPr/>
        </p:nvCxnSpPr>
        <p:spPr>
          <a:xfrm flipH="1">
            <a:off x="7972143" y="4333427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B84580-DB4D-C247-92BF-BB4C19810970}"/>
              </a:ext>
            </a:extLst>
          </p:cNvPr>
          <p:cNvCxnSpPr>
            <a:cxnSpLocks/>
          </p:cNvCxnSpPr>
          <p:nvPr/>
        </p:nvCxnSpPr>
        <p:spPr>
          <a:xfrm flipH="1">
            <a:off x="8456439" y="5036182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C83BB-B3BC-4640-94CB-F14FDF71266F}"/>
              </a:ext>
            </a:extLst>
          </p:cNvPr>
          <p:cNvCxnSpPr>
            <a:cxnSpLocks/>
          </p:cNvCxnSpPr>
          <p:nvPr/>
        </p:nvCxnSpPr>
        <p:spPr>
          <a:xfrm flipV="1">
            <a:off x="7900363" y="1342955"/>
            <a:ext cx="1" cy="170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4A575E-E669-C54C-B338-D3883937C701}"/>
              </a:ext>
            </a:extLst>
          </p:cNvPr>
          <p:cNvCxnSpPr>
            <a:cxnSpLocks/>
          </p:cNvCxnSpPr>
          <p:nvPr/>
        </p:nvCxnSpPr>
        <p:spPr>
          <a:xfrm flipV="1">
            <a:off x="8680540" y="1675138"/>
            <a:ext cx="0" cy="378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3B0FBA-42E3-6345-A706-A7C076EFFD59}"/>
              </a:ext>
            </a:extLst>
          </p:cNvPr>
          <p:cNvCxnSpPr>
            <a:cxnSpLocks/>
          </p:cNvCxnSpPr>
          <p:nvPr/>
        </p:nvCxnSpPr>
        <p:spPr>
          <a:xfrm flipV="1">
            <a:off x="7972143" y="2776091"/>
            <a:ext cx="0" cy="1557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8BD55-01E9-3244-B363-01D43E66C9BE}"/>
              </a:ext>
            </a:extLst>
          </p:cNvPr>
          <p:cNvCxnSpPr>
            <a:cxnSpLocks/>
          </p:cNvCxnSpPr>
          <p:nvPr/>
        </p:nvCxnSpPr>
        <p:spPr>
          <a:xfrm flipV="1">
            <a:off x="8456439" y="3123872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3F2A3F-0C7F-7846-BD87-F2E669EFEB22}"/>
              </a:ext>
            </a:extLst>
          </p:cNvPr>
          <p:cNvCxnSpPr>
            <a:cxnSpLocks/>
          </p:cNvCxnSpPr>
          <p:nvPr/>
        </p:nvCxnSpPr>
        <p:spPr>
          <a:xfrm flipV="1">
            <a:off x="8456439" y="4467567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81BF170-8E38-C14F-BD06-AE97829BD1BA}"/>
              </a:ext>
            </a:extLst>
          </p:cNvPr>
          <p:cNvSpPr/>
          <p:nvPr/>
        </p:nvSpPr>
        <p:spPr>
          <a:xfrm>
            <a:off x="10325768" y="13772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E1D353-7C51-2E48-92FC-70734BBE4596}"/>
              </a:ext>
            </a:extLst>
          </p:cNvPr>
          <p:cNvSpPr/>
          <p:nvPr/>
        </p:nvSpPr>
        <p:spPr>
          <a:xfrm>
            <a:off x="11080136" y="2943369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346C1A-D8D8-D843-A450-DA7042180476}"/>
              </a:ext>
            </a:extLst>
          </p:cNvPr>
          <p:cNvSpPr/>
          <p:nvPr/>
        </p:nvSpPr>
        <p:spPr>
          <a:xfrm>
            <a:off x="11080136" y="4383921"/>
            <a:ext cx="516849" cy="516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1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/>
              <a:t>Firebase database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con </a:t>
            </a:r>
            <a:r>
              <a:rPr lang="en-US" dirty="0" err="1"/>
              <a:t>alcance</a:t>
            </a:r>
            <a:r>
              <a:rPr lang="en-US" dirty="0"/>
              <a:t> </a:t>
            </a:r>
            <a:r>
              <a:rPr lang="en-US" dirty="0" err="1"/>
              <a:t>mundial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solo </a:t>
            </a:r>
            <a:r>
              <a:rPr lang="en-US" dirty="0" err="1"/>
              <a:t>habían</a:t>
            </a:r>
            <a:r>
              <a:rPr lang="en-US" dirty="0"/>
              <a:t> </a:t>
            </a:r>
            <a:r>
              <a:rPr lang="en-US" dirty="0" err="1"/>
              <a:t>tenido</a:t>
            </a:r>
            <a:r>
              <a:rPr lang="en-US" dirty="0"/>
              <a:t> un </a:t>
            </a:r>
            <a:r>
              <a:rPr lang="en-US" dirty="0" err="1"/>
              <a:t>alcance</a:t>
            </a:r>
            <a:r>
              <a:rPr lang="en-US" dirty="0"/>
              <a:t> local.</a:t>
            </a:r>
          </a:p>
          <a:p>
            <a:endParaRPr lang="en-US" dirty="0"/>
          </a:p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podremos</a:t>
            </a:r>
            <a:r>
              <a:rPr lang="en-US" dirty="0"/>
              <a:t> construer </a:t>
            </a:r>
            <a:r>
              <a:rPr lang="en-US" dirty="0" err="1"/>
              <a:t>ecosistemas</a:t>
            </a:r>
            <a:r>
              <a:rPr lang="en-US" dirty="0"/>
              <a:t> que </a:t>
            </a:r>
            <a:r>
              <a:rPr lang="en-US" dirty="0" err="1"/>
              <a:t>abarquen</a:t>
            </a:r>
            <a:r>
              <a:rPr lang="en-US" dirty="0"/>
              <a:t> </a:t>
            </a:r>
            <a:r>
              <a:rPr lang="en-US" dirty="0" err="1"/>
              <a:t>países</a:t>
            </a:r>
            <a:r>
              <a:rPr lang="en-US" dirty="0"/>
              <a:t>, </a:t>
            </a:r>
            <a:r>
              <a:rPr lang="en-US" dirty="0" err="1"/>
              <a:t>continentes</a:t>
            </a:r>
            <a:r>
              <a:rPr lang="en-US" dirty="0"/>
              <a:t>, etc.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rebase Realtime Database | Store and sync data in real time">
            <a:extLst>
              <a:ext uri="{FF2B5EF4-FFF2-40B4-BE49-F238E27FC236}">
                <a16:creationId xmlns:a16="http://schemas.microsoft.com/office/drawing/2014/main" id="{CF002DCD-52BA-0F4C-B18C-4CFE84E7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74" y="2247900"/>
            <a:ext cx="5520267" cy="3105150"/>
          </a:xfrm>
          <a:prstGeom prst="rect">
            <a:avLst/>
          </a:prstGeom>
          <a:noFill/>
          <a:effectLst>
            <a:outerShdw blurRad="596900" dist="584200" dir="5400000" sx="86000" sy="86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orld Map Vector (EPS, SVG, PNG) | OnlyGFX.com">
            <a:extLst>
              <a:ext uri="{FF2B5EF4-FFF2-40B4-BE49-F238E27FC236}">
                <a16:creationId xmlns:a16="http://schemas.microsoft.com/office/drawing/2014/main" id="{873882B9-5410-0A4E-AEED-A3600834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7" t="8724" r="4528" b="6246"/>
          <a:stretch/>
        </p:blipFill>
        <p:spPr bwMode="auto">
          <a:xfrm>
            <a:off x="225806" y="0"/>
            <a:ext cx="11813794" cy="62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FIREBASE</a:t>
            </a:r>
            <a:endParaRPr lang="en-US" dirty="0"/>
          </a:p>
        </p:txBody>
      </p:sp>
      <p:pic>
        <p:nvPicPr>
          <p:cNvPr id="4" name="Picture 2" descr="Firebase Brand Guidelines">
            <a:hlinkClick r:id="rId3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552450" y="1081914"/>
            <a:ext cx="544830" cy="65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e Firebase Blog: Increasing the scaling limits of the Firebase ...">
            <a:extLst>
              <a:ext uri="{FF2B5EF4-FFF2-40B4-BE49-F238E27FC236}">
                <a16:creationId xmlns:a16="http://schemas.microsoft.com/office/drawing/2014/main" id="{3D1D2CF0-0C71-7C4A-8222-FD69311C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030" y="0"/>
            <a:ext cx="1866900" cy="1866900"/>
          </a:xfrm>
          <a:prstGeom prst="rect">
            <a:avLst/>
          </a:prstGeom>
          <a:noFill/>
          <a:effectLst>
            <a:outerShdw blurRad="368300" dist="304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6C2096-91D0-7F4E-BD69-3ED865CC0846}"/>
              </a:ext>
            </a:extLst>
          </p:cNvPr>
          <p:cNvSpPr/>
          <p:nvPr/>
        </p:nvSpPr>
        <p:spPr>
          <a:xfrm>
            <a:off x="1196628" y="3543300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File:Android logo 2019.svg - Wikipedia">
            <a:extLst>
              <a:ext uri="{FF2B5EF4-FFF2-40B4-BE49-F238E27FC236}">
                <a16:creationId xmlns:a16="http://schemas.microsoft.com/office/drawing/2014/main" id="{0C4923DA-D2DE-D54D-A626-4270DCEC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26" y="3684900"/>
            <a:ext cx="626495" cy="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B1A58F-7DED-1A44-AF15-9B8CD1E13A57}"/>
              </a:ext>
            </a:extLst>
          </p:cNvPr>
          <p:cNvSpPr/>
          <p:nvPr/>
        </p:nvSpPr>
        <p:spPr>
          <a:xfrm>
            <a:off x="2151284" y="4834386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852D9F-A7B0-8344-917A-9C402BA1662C}"/>
              </a:ext>
            </a:extLst>
          </p:cNvPr>
          <p:cNvSpPr/>
          <p:nvPr/>
        </p:nvSpPr>
        <p:spPr>
          <a:xfrm>
            <a:off x="4632816" y="4258571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 descr="File:Android logo 2019.svg - Wikipedia">
            <a:extLst>
              <a:ext uri="{FF2B5EF4-FFF2-40B4-BE49-F238E27FC236}">
                <a16:creationId xmlns:a16="http://schemas.microsoft.com/office/drawing/2014/main" id="{5183D6E5-2D11-1644-A75C-4D4A3976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14" y="4400171"/>
            <a:ext cx="626495" cy="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41E524B-E9E5-454D-B7AA-330924BD72E2}"/>
              </a:ext>
            </a:extLst>
          </p:cNvPr>
          <p:cNvSpPr/>
          <p:nvPr/>
        </p:nvSpPr>
        <p:spPr>
          <a:xfrm>
            <a:off x="3698288" y="2306125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83990E-7ECF-8F4F-80FB-B9EA508C0803}"/>
              </a:ext>
            </a:extLst>
          </p:cNvPr>
          <p:cNvSpPr/>
          <p:nvPr/>
        </p:nvSpPr>
        <p:spPr>
          <a:xfrm>
            <a:off x="7372056" y="4291112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6" descr="File:Android logo 2019.svg - Wikipedia">
            <a:extLst>
              <a:ext uri="{FF2B5EF4-FFF2-40B4-BE49-F238E27FC236}">
                <a16:creationId xmlns:a16="http://schemas.microsoft.com/office/drawing/2014/main" id="{88A109C0-980E-984B-8D40-322C277A2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4" y="4432712"/>
            <a:ext cx="626495" cy="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28EE77D-F680-2342-B26F-4949EB3C0387}"/>
              </a:ext>
            </a:extLst>
          </p:cNvPr>
          <p:cNvSpPr/>
          <p:nvPr/>
        </p:nvSpPr>
        <p:spPr>
          <a:xfrm>
            <a:off x="8719473" y="776305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6" descr="File:Android logo 2019.svg - Wikipedia">
            <a:extLst>
              <a:ext uri="{FF2B5EF4-FFF2-40B4-BE49-F238E27FC236}">
                <a16:creationId xmlns:a16="http://schemas.microsoft.com/office/drawing/2014/main" id="{1CB313CA-CE4B-2749-9993-8096D7AE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371" y="917905"/>
            <a:ext cx="626495" cy="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6CE833-AB2B-3847-8B09-A050013A5F65}"/>
              </a:ext>
            </a:extLst>
          </p:cNvPr>
          <p:cNvSpPr/>
          <p:nvPr/>
        </p:nvSpPr>
        <p:spPr>
          <a:xfrm>
            <a:off x="9549765" y="3709370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3009294-859F-E740-A013-24506C9F38BC}"/>
              </a:ext>
            </a:extLst>
          </p:cNvPr>
          <p:cNvSpPr/>
          <p:nvPr/>
        </p:nvSpPr>
        <p:spPr>
          <a:xfrm>
            <a:off x="5824533" y="2183944"/>
            <a:ext cx="830292" cy="830292"/>
          </a:xfrm>
          <a:prstGeom prst="roundRect">
            <a:avLst/>
          </a:prstGeom>
          <a:solidFill>
            <a:srgbClr val="F7F8FD"/>
          </a:solidFill>
          <a:ln>
            <a:noFill/>
          </a:ln>
          <a:effectLst>
            <a:outerShdw blurRad="558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4CD6E-D504-4245-B3F7-BD3647E3495F}"/>
              </a:ext>
            </a:extLst>
          </p:cNvPr>
          <p:cNvCxnSpPr>
            <a:stCxn id="9" idx="3"/>
          </p:cNvCxnSpPr>
          <p:nvPr/>
        </p:nvCxnSpPr>
        <p:spPr>
          <a:xfrm>
            <a:off x="2026920" y="3958446"/>
            <a:ext cx="1205273" cy="8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1BD3DC-5F29-7942-8554-F0B19CC04C44}"/>
              </a:ext>
            </a:extLst>
          </p:cNvPr>
          <p:cNvCxnSpPr>
            <a:cxnSpLocks/>
          </p:cNvCxnSpPr>
          <p:nvPr/>
        </p:nvCxnSpPr>
        <p:spPr>
          <a:xfrm>
            <a:off x="2989263" y="5245407"/>
            <a:ext cx="513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272AA1-3C7C-9C48-9F3B-B422B06BF0E3}"/>
              </a:ext>
            </a:extLst>
          </p:cNvPr>
          <p:cNvCxnSpPr>
            <a:cxnSpLocks/>
          </p:cNvCxnSpPr>
          <p:nvPr/>
        </p:nvCxnSpPr>
        <p:spPr>
          <a:xfrm>
            <a:off x="3902299" y="4673716"/>
            <a:ext cx="715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7F4CA0-1BAD-4B43-857B-0CF44D15E85D}"/>
              </a:ext>
            </a:extLst>
          </p:cNvPr>
          <p:cNvCxnSpPr>
            <a:cxnSpLocks/>
          </p:cNvCxnSpPr>
          <p:nvPr/>
        </p:nvCxnSpPr>
        <p:spPr>
          <a:xfrm>
            <a:off x="2566429" y="2717809"/>
            <a:ext cx="1131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499975-74BB-4C40-A55A-7224B5B9ABFB}"/>
              </a:ext>
            </a:extLst>
          </p:cNvPr>
          <p:cNvCxnSpPr>
            <a:cxnSpLocks/>
          </p:cNvCxnSpPr>
          <p:nvPr/>
        </p:nvCxnSpPr>
        <p:spPr>
          <a:xfrm>
            <a:off x="5437729" y="2599089"/>
            <a:ext cx="365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A560A8-BCA3-5242-B435-B747628B9A09}"/>
              </a:ext>
            </a:extLst>
          </p:cNvPr>
          <p:cNvCxnSpPr>
            <a:cxnSpLocks/>
          </p:cNvCxnSpPr>
          <p:nvPr/>
        </p:nvCxnSpPr>
        <p:spPr>
          <a:xfrm>
            <a:off x="6552926" y="4673716"/>
            <a:ext cx="81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289462-101F-2E49-A668-144674D86904}"/>
              </a:ext>
            </a:extLst>
          </p:cNvPr>
          <p:cNvCxnSpPr>
            <a:cxnSpLocks/>
          </p:cNvCxnSpPr>
          <p:nvPr/>
        </p:nvCxnSpPr>
        <p:spPr>
          <a:xfrm>
            <a:off x="8937938" y="4104899"/>
            <a:ext cx="600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187313-33C4-9C41-99E1-D8C270B4033B}"/>
              </a:ext>
            </a:extLst>
          </p:cNvPr>
          <p:cNvCxnSpPr>
            <a:cxnSpLocks/>
          </p:cNvCxnSpPr>
          <p:nvPr/>
        </p:nvCxnSpPr>
        <p:spPr>
          <a:xfrm>
            <a:off x="8100449" y="1230764"/>
            <a:ext cx="600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02D1B7D-3ACF-0240-96F3-F98EAD9B8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79" y="2319689"/>
            <a:ext cx="558800" cy="558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FD9CD84-AE02-4740-B3B5-5B149AAE2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11" y="3873912"/>
            <a:ext cx="558800" cy="5588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0D342F-2C59-DE41-8BB2-7CDF3CD6F4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98" y="5001288"/>
            <a:ext cx="558800" cy="5588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060FD9E-E329-6C4E-87EA-E9FAE25AF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34" y="2455436"/>
            <a:ext cx="558800" cy="558800"/>
          </a:xfrm>
          <a:prstGeom prst="rect">
            <a:avLst/>
          </a:prstGeom>
        </p:spPr>
      </p:pic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200A8A0C-B5EA-FC4C-87B7-16BCA9FF1347}"/>
              </a:ext>
            </a:extLst>
          </p:cNvPr>
          <p:cNvCxnSpPr>
            <a:stCxn id="9" idx="0"/>
            <a:endCxn id="3074" idx="1"/>
          </p:cNvCxnSpPr>
          <p:nvPr/>
        </p:nvCxnSpPr>
        <p:spPr>
          <a:xfrm rot="5400000" flipH="1" flipV="1">
            <a:off x="2097477" y="447747"/>
            <a:ext cx="2609850" cy="3581256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5F263C15-4BA9-A147-81DC-6C87E80841D0}"/>
              </a:ext>
            </a:extLst>
          </p:cNvPr>
          <p:cNvCxnSpPr>
            <a:cxnSpLocks/>
            <a:stCxn id="15" idx="0"/>
            <a:endCxn id="3074" idx="1"/>
          </p:cNvCxnSpPr>
          <p:nvPr/>
        </p:nvCxnSpPr>
        <p:spPr>
          <a:xfrm rot="5400000" flipH="1" flipV="1">
            <a:off x="1929262" y="1570618"/>
            <a:ext cx="3900936" cy="2626600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DD3AA2F-5F02-3949-8A46-2218596A676D}"/>
              </a:ext>
            </a:extLst>
          </p:cNvPr>
          <p:cNvCxnSpPr>
            <a:cxnSpLocks/>
            <a:stCxn id="17" idx="0"/>
            <a:endCxn id="3074" idx="1"/>
          </p:cNvCxnSpPr>
          <p:nvPr/>
        </p:nvCxnSpPr>
        <p:spPr>
          <a:xfrm rot="5400000" flipH="1" flipV="1">
            <a:off x="3457936" y="2523477"/>
            <a:ext cx="3325121" cy="145068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AF3EFEAA-470A-6640-8452-6C8AED012F41}"/>
              </a:ext>
            </a:extLst>
          </p:cNvPr>
          <p:cNvCxnSpPr>
            <a:cxnSpLocks/>
            <a:stCxn id="19" idx="0"/>
            <a:endCxn id="3074" idx="1"/>
          </p:cNvCxnSpPr>
          <p:nvPr/>
        </p:nvCxnSpPr>
        <p:spPr>
          <a:xfrm rot="5400000" flipH="1" flipV="1">
            <a:off x="3966895" y="1079990"/>
            <a:ext cx="1372675" cy="1079596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E4494A83-EAAD-C24E-ACE3-3ACAB8436738}"/>
              </a:ext>
            </a:extLst>
          </p:cNvPr>
          <p:cNvCxnSpPr>
            <a:cxnSpLocks/>
            <a:stCxn id="27" idx="0"/>
            <a:endCxn id="3074" idx="2"/>
          </p:cNvCxnSpPr>
          <p:nvPr/>
        </p:nvCxnSpPr>
        <p:spPr>
          <a:xfrm rot="16200000" flipV="1">
            <a:off x="6024558" y="1968822"/>
            <a:ext cx="317044" cy="113199"/>
          </a:xfrm>
          <a:prstGeom prst="curved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73DAE020-BDF2-4A4C-BE65-3675DF8A02B9}"/>
              </a:ext>
            </a:extLst>
          </p:cNvPr>
          <p:cNvCxnSpPr>
            <a:cxnSpLocks/>
            <a:stCxn id="21" idx="0"/>
            <a:endCxn id="3074" idx="3"/>
          </p:cNvCxnSpPr>
          <p:nvPr/>
        </p:nvCxnSpPr>
        <p:spPr>
          <a:xfrm rot="16200000" flipV="1">
            <a:off x="5744735" y="2248645"/>
            <a:ext cx="3357662" cy="727272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E1AC81CE-1F0C-0949-81FA-FD57A70DBFBF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V="1">
            <a:off x="7124461" y="868920"/>
            <a:ext cx="2775920" cy="2904980"/>
          </a:xfrm>
          <a:prstGeom prst="curved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574DA768-BD1C-4F43-B556-C6C24C33B6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59932" y="776304"/>
            <a:ext cx="2054088" cy="157145"/>
          </a:xfrm>
          <a:prstGeom prst="curved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ESTRUCTURA</a:t>
            </a:r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2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44C1F6-18C7-1640-8E56-321BEC49C337}"/>
              </a:ext>
            </a:extLst>
          </p:cNvPr>
          <p:cNvSpPr/>
          <p:nvPr/>
        </p:nvSpPr>
        <p:spPr>
          <a:xfrm>
            <a:off x="6378993" y="286603"/>
            <a:ext cx="5339395" cy="590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estructura</a:t>
            </a:r>
            <a:r>
              <a:rPr lang="en-US" dirty="0"/>
              <a:t> de firebase </a:t>
            </a:r>
            <a:r>
              <a:rPr lang="en-US" dirty="0" err="1"/>
              <a:t>es</a:t>
            </a:r>
            <a:r>
              <a:rPr lang="en-US" dirty="0"/>
              <a:t> similar a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“</a:t>
            </a:r>
            <a:r>
              <a:rPr lang="en-US" dirty="0" err="1"/>
              <a:t>carpeta</a:t>
            </a:r>
            <a:r>
              <a:rPr lang="en-US" dirty="0"/>
              <a:t>” se le llama </a:t>
            </a:r>
            <a:r>
              <a:rPr lang="en-US" dirty="0" err="1"/>
              <a:t>rama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Usando</a:t>
            </a:r>
            <a:r>
              <a:rPr lang="en-US" dirty="0"/>
              <a:t> las </a:t>
            </a:r>
            <a:r>
              <a:rPr lang="en-US" dirty="0" err="1"/>
              <a:t>ramas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rutas</a:t>
            </a:r>
            <a:r>
              <a:rPr lang="en-US" dirty="0"/>
              <a:t> para </a:t>
            </a:r>
            <a:r>
              <a:rPr lang="en-US" dirty="0" err="1"/>
              <a:t>acceder</a:t>
            </a:r>
            <a:r>
              <a:rPr lang="en-US" dirty="0"/>
              <a:t> a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objeto</a:t>
            </a:r>
            <a:endParaRPr lang="en-US" dirty="0"/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2E960-CDB6-AA40-9304-F090E855ECAB}"/>
              </a:ext>
            </a:extLst>
          </p:cNvPr>
          <p:cNvSpPr txBox="1"/>
          <p:nvPr/>
        </p:nvSpPr>
        <p:spPr>
          <a:xfrm>
            <a:off x="6952669" y="413260"/>
            <a:ext cx="5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raíz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2DD33-9B1A-B345-B882-171781DE3E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10144" y="782592"/>
            <a:ext cx="0" cy="188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271B12-A4D9-1C49-B397-40F8951A5E83}"/>
              </a:ext>
            </a:extLst>
          </p:cNvPr>
          <p:cNvSpPr txBox="1"/>
          <p:nvPr/>
        </p:nvSpPr>
        <p:spPr>
          <a:xfrm>
            <a:off x="7474202" y="973623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78A73-6CEB-6449-AFB1-71825C18FEF2}"/>
              </a:ext>
            </a:extLst>
          </p:cNvPr>
          <p:cNvSpPr txBox="1"/>
          <p:nvPr/>
        </p:nvSpPr>
        <p:spPr>
          <a:xfrm>
            <a:off x="8159765" y="1328885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DCE85-8F7A-724A-8558-43D13DA19EF2}"/>
              </a:ext>
            </a:extLst>
          </p:cNvPr>
          <p:cNvSpPr/>
          <p:nvPr/>
        </p:nvSpPr>
        <p:spPr>
          <a:xfrm>
            <a:off x="8947053" y="1785424"/>
            <a:ext cx="1294227" cy="53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Facebook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creator: 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A23FA-823C-C64C-B2EB-DA9B3DD0E7A4}"/>
              </a:ext>
            </a:extLst>
          </p:cNvPr>
          <p:cNvSpPr txBox="1"/>
          <p:nvPr/>
        </p:nvSpPr>
        <p:spPr>
          <a:xfrm>
            <a:off x="7516406" y="2471525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95B1D-58D0-A744-B447-D1A012549E39}"/>
              </a:ext>
            </a:extLst>
          </p:cNvPr>
          <p:cNvSpPr txBox="1"/>
          <p:nvPr/>
        </p:nvSpPr>
        <p:spPr>
          <a:xfrm>
            <a:off x="8194027" y="2794163"/>
            <a:ext cx="52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alfa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00AE44-F8A4-8C4A-A469-068FA4157F5F}"/>
              </a:ext>
            </a:extLst>
          </p:cNvPr>
          <p:cNvSpPr/>
          <p:nvPr/>
        </p:nvSpPr>
        <p:spPr>
          <a:xfrm>
            <a:off x="8989256" y="3274253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Nicolás Medina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posts: 15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nicolas@gmail.com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4D0AB-959D-0C4D-981B-449A9217BA34}"/>
              </a:ext>
            </a:extLst>
          </p:cNvPr>
          <p:cNvSpPr txBox="1"/>
          <p:nvPr/>
        </p:nvSpPr>
        <p:spPr>
          <a:xfrm>
            <a:off x="8194027" y="4148761"/>
            <a:ext cx="6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3E8C9DE-8772-7D46-B5ED-8BE6A4F3498C}"/>
              </a:ext>
            </a:extLst>
          </p:cNvPr>
          <p:cNvSpPr/>
          <p:nvPr/>
        </p:nvSpPr>
        <p:spPr>
          <a:xfrm>
            <a:off x="8989256" y="4628851"/>
            <a:ext cx="1969477" cy="80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name: Sofía </a:t>
            </a:r>
            <a:r>
              <a:rPr lang="en-US" sz="1200" dirty="0" err="1">
                <a:solidFill>
                  <a:schemeClr val="tx1"/>
                </a:solidFill>
              </a:rPr>
              <a:t>Hormaza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posts: 20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email: </a:t>
            </a:r>
            <a:r>
              <a:rPr lang="en-US" sz="1200" dirty="0" err="1">
                <a:solidFill>
                  <a:schemeClr val="tx1"/>
                </a:solidFill>
              </a:rPr>
              <a:t>sofia@gmail.com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9AB90-9042-5848-86C3-3483CD62798C}"/>
              </a:ext>
            </a:extLst>
          </p:cNvPr>
          <p:cNvSpPr txBox="1"/>
          <p:nvPr/>
        </p:nvSpPr>
        <p:spPr>
          <a:xfrm rot="5400000">
            <a:off x="9923398" y="5663727"/>
            <a:ext cx="36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5B6B6F-6F12-BB45-8B0F-5FDC9A3B05BD}"/>
              </a:ext>
            </a:extLst>
          </p:cNvPr>
          <p:cNvCxnSpPr>
            <a:stCxn id="9" idx="1"/>
          </p:cNvCxnSpPr>
          <p:nvPr/>
        </p:nvCxnSpPr>
        <p:spPr>
          <a:xfrm flipH="1">
            <a:off x="7210143" y="115828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7699A-A420-8244-BC67-5AB206D63FC8}"/>
              </a:ext>
            </a:extLst>
          </p:cNvPr>
          <p:cNvCxnSpPr/>
          <p:nvPr/>
        </p:nvCxnSpPr>
        <p:spPr>
          <a:xfrm flipH="1">
            <a:off x="7895706" y="1513551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687B27-E1F2-A84D-B37E-211F30B0E91E}"/>
              </a:ext>
            </a:extLst>
          </p:cNvPr>
          <p:cNvCxnSpPr/>
          <p:nvPr/>
        </p:nvCxnSpPr>
        <p:spPr>
          <a:xfrm flipH="1">
            <a:off x="8682994" y="2053295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BA248C-F011-9542-9A92-5EE3269A3204}"/>
              </a:ext>
            </a:extLst>
          </p:cNvPr>
          <p:cNvCxnSpPr/>
          <p:nvPr/>
        </p:nvCxnSpPr>
        <p:spPr>
          <a:xfrm flipH="1">
            <a:off x="7210143" y="2666293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66EB-CFFB-D340-9DE4-0441EFDD9B81}"/>
              </a:ext>
            </a:extLst>
          </p:cNvPr>
          <p:cNvCxnSpPr/>
          <p:nvPr/>
        </p:nvCxnSpPr>
        <p:spPr>
          <a:xfrm flipH="1">
            <a:off x="7972143" y="2978829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A72632-04E0-144B-896F-D420AC8D6444}"/>
              </a:ext>
            </a:extLst>
          </p:cNvPr>
          <p:cNvCxnSpPr>
            <a:cxnSpLocks/>
          </p:cNvCxnSpPr>
          <p:nvPr/>
        </p:nvCxnSpPr>
        <p:spPr>
          <a:xfrm flipH="1">
            <a:off x="8456439" y="3686667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D2D1B8-84ED-EC4B-AD93-9643E2E15E8D}"/>
              </a:ext>
            </a:extLst>
          </p:cNvPr>
          <p:cNvCxnSpPr/>
          <p:nvPr/>
        </p:nvCxnSpPr>
        <p:spPr>
          <a:xfrm flipH="1">
            <a:off x="7972143" y="4333427"/>
            <a:ext cx="264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B84580-DB4D-C247-92BF-BB4C19810970}"/>
              </a:ext>
            </a:extLst>
          </p:cNvPr>
          <p:cNvCxnSpPr>
            <a:cxnSpLocks/>
          </p:cNvCxnSpPr>
          <p:nvPr/>
        </p:nvCxnSpPr>
        <p:spPr>
          <a:xfrm flipH="1">
            <a:off x="8456439" y="5036182"/>
            <a:ext cx="526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C83BB-B3BC-4640-94CB-F14FDF71266F}"/>
              </a:ext>
            </a:extLst>
          </p:cNvPr>
          <p:cNvCxnSpPr>
            <a:cxnSpLocks/>
          </p:cNvCxnSpPr>
          <p:nvPr/>
        </p:nvCxnSpPr>
        <p:spPr>
          <a:xfrm flipV="1">
            <a:off x="7900363" y="1342955"/>
            <a:ext cx="1" cy="170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4A575E-E669-C54C-B338-D3883937C701}"/>
              </a:ext>
            </a:extLst>
          </p:cNvPr>
          <p:cNvCxnSpPr>
            <a:cxnSpLocks/>
          </p:cNvCxnSpPr>
          <p:nvPr/>
        </p:nvCxnSpPr>
        <p:spPr>
          <a:xfrm flipV="1">
            <a:off x="8680540" y="1675138"/>
            <a:ext cx="0" cy="378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3B0FBA-42E3-6345-A706-A7C076EFFD59}"/>
              </a:ext>
            </a:extLst>
          </p:cNvPr>
          <p:cNvCxnSpPr>
            <a:cxnSpLocks/>
          </p:cNvCxnSpPr>
          <p:nvPr/>
        </p:nvCxnSpPr>
        <p:spPr>
          <a:xfrm flipV="1">
            <a:off x="7972143" y="2776091"/>
            <a:ext cx="0" cy="1557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8BD55-01E9-3244-B363-01D43E66C9BE}"/>
              </a:ext>
            </a:extLst>
          </p:cNvPr>
          <p:cNvCxnSpPr>
            <a:cxnSpLocks/>
          </p:cNvCxnSpPr>
          <p:nvPr/>
        </p:nvCxnSpPr>
        <p:spPr>
          <a:xfrm flipV="1">
            <a:off x="8456439" y="3123872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3F2A3F-0C7F-7846-BD87-F2E669EFEB22}"/>
              </a:ext>
            </a:extLst>
          </p:cNvPr>
          <p:cNvCxnSpPr>
            <a:cxnSpLocks/>
          </p:cNvCxnSpPr>
          <p:nvPr/>
        </p:nvCxnSpPr>
        <p:spPr>
          <a:xfrm flipV="1">
            <a:off x="8456439" y="4467567"/>
            <a:ext cx="0" cy="56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concuerda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con la </a:t>
            </a:r>
            <a:r>
              <a:rPr lang="en-US" dirty="0" err="1"/>
              <a:t>estructura</a:t>
            </a:r>
            <a:r>
              <a:rPr lang="en-US" dirty="0"/>
              <a:t> de un JSON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BB4547-8DA8-E147-B8FC-B5BD552E7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56" y="286602"/>
            <a:ext cx="4460382" cy="55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05D-7D6F-4A44-9089-66BDA1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4870" cy="4023360"/>
          </a:xfrm>
        </p:spPr>
        <p:txBody>
          <a:bodyPr/>
          <a:lstStyle/>
          <a:p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concuerda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con la </a:t>
            </a:r>
            <a:r>
              <a:rPr lang="en-US" dirty="0" err="1"/>
              <a:t>estructura</a:t>
            </a:r>
            <a:r>
              <a:rPr lang="en-US" dirty="0"/>
              <a:t> de un JSON</a:t>
            </a:r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225806" y="797326"/>
            <a:ext cx="871474" cy="1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BB4547-8DA8-E147-B8FC-B5BD552E7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56" y="286602"/>
            <a:ext cx="4460382" cy="5582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817FA-BAA7-3748-882F-128353733704}"/>
              </a:ext>
            </a:extLst>
          </p:cNvPr>
          <p:cNvSpPr txBox="1"/>
          <p:nvPr/>
        </p:nvSpPr>
        <p:spPr>
          <a:xfrm>
            <a:off x="1649185" y="2514600"/>
            <a:ext cx="38127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"general":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"identity":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"creator": "Mark",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"Facebook"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"users":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"alfa":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"email":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nicolas@gmail.com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"Nicolas Medina",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"posts": 15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"beta":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"email":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sofia@gmail.com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": "Sofia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Hormaza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"posts": 20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92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Objetos y listas</a:t>
            </a:r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0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Custom 5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212121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451</Words>
  <Application>Microsoft Office PowerPoint</Application>
  <PresentationFormat>Panorámica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Consolas</vt:lpstr>
      <vt:lpstr>Retrospección</vt:lpstr>
      <vt:lpstr>Semana 12</vt:lpstr>
      <vt:lpstr>FIREBASE</vt:lpstr>
      <vt:lpstr>FIREBASE</vt:lpstr>
      <vt:lpstr>FIREBASE</vt:lpstr>
      <vt:lpstr>FIREBASE</vt:lpstr>
      <vt:lpstr>FIREBASE</vt:lpstr>
      <vt:lpstr>FIREBASE</vt:lpstr>
      <vt:lpstr>FIREBASE</vt:lpstr>
      <vt:lpstr>FIREBASE</vt:lpstr>
      <vt:lpstr>FIREBASE</vt:lpstr>
      <vt:lpstr>FIREBASE</vt:lpstr>
      <vt:lpstr>FIREBASE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11</dc:title>
  <dc:creator>Domiciano Rﭑηcφη</dc:creator>
  <cp:lastModifiedBy>Domiciano Rﭑηcφη</cp:lastModifiedBy>
  <cp:revision>16</cp:revision>
  <dcterms:created xsi:type="dcterms:W3CDTF">2020-04-04T16:48:03Z</dcterms:created>
  <dcterms:modified xsi:type="dcterms:W3CDTF">2020-04-21T20:33:08Z</dcterms:modified>
</cp:coreProperties>
</file>