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2" r:id="rId2"/>
    <p:sldId id="295" r:id="rId3"/>
    <p:sldId id="297" r:id="rId4"/>
    <p:sldId id="298" r:id="rId5"/>
    <p:sldId id="299" r:id="rId6"/>
    <p:sldId id="300" r:id="rId7"/>
    <p:sldId id="290" r:id="rId8"/>
    <p:sldId id="291" r:id="rId9"/>
    <p:sldId id="292" r:id="rId10"/>
    <p:sldId id="293" r:id="rId11"/>
    <p:sldId id="294" r:id="rId12"/>
    <p:sldId id="301" r:id="rId13"/>
    <p:sldId id="302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28/04/20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84853D31-897D-244A-92AA-855E8E26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4930472" y="2088045"/>
            <a:ext cx="6225208" cy="36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organización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eso</a:t>
            </a:r>
            <a:r>
              <a:rPr lang="en-US" dirty="0"/>
              <a:t>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BB33A-2962-9E4D-A96C-E1A994BD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CAE00-9AD3-934C-8F76-8E4890CDF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21" y="159025"/>
            <a:ext cx="4900520" cy="61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3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1665-0DD6-B04B-B399-9842832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15C19-8B7A-2D46-83D0-F25CA4B7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39" y="2018542"/>
            <a:ext cx="4516743" cy="402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42202D-C850-5A47-8EB6-7491D8A5F156}"/>
              </a:ext>
            </a:extLst>
          </p:cNvPr>
          <p:cNvSpPr/>
          <p:nvPr/>
        </p:nvSpPr>
        <p:spPr>
          <a:xfrm>
            <a:off x="1510748" y="4133880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Referencia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94242-6728-8B4E-8166-77885E08465D}"/>
              </a:ext>
            </a:extLst>
          </p:cNvPr>
          <p:cNvSpPr/>
          <p:nvPr/>
        </p:nvSpPr>
        <p:spPr>
          <a:xfrm>
            <a:off x="3916018" y="4133879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Composición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F8CCC-54B5-FC41-886D-EF8C12B460EB}"/>
              </a:ext>
            </a:extLst>
          </p:cNvPr>
          <p:cNvSpPr txBox="1"/>
          <p:nvPr/>
        </p:nvSpPr>
        <p:spPr>
          <a:xfrm>
            <a:off x="1510748" y="2018542"/>
            <a:ext cx="430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de un chat que </a:t>
            </a:r>
            <a:r>
              <a:rPr lang="en-US" dirty="0" err="1"/>
              <a:t>tiene</a:t>
            </a:r>
            <a:r>
              <a:rPr lang="en-US" dirty="0"/>
              <a:t> un canal </a:t>
            </a:r>
            <a:r>
              <a:rPr lang="en-US" dirty="0" err="1"/>
              <a:t>llamada</a:t>
            </a:r>
            <a:r>
              <a:rPr lang="en-US" dirty="0"/>
              <a:t> alfa, que </a:t>
            </a:r>
            <a:r>
              <a:rPr lang="en-US" dirty="0" err="1"/>
              <a:t>almacena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114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1665-0DD6-B04B-B399-9842832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2202D-C850-5A47-8EB6-7491D8A5F156}"/>
              </a:ext>
            </a:extLst>
          </p:cNvPr>
          <p:cNvSpPr/>
          <p:nvPr/>
        </p:nvSpPr>
        <p:spPr>
          <a:xfrm>
            <a:off x="1895062" y="3166472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94242-6728-8B4E-8166-77885E08465D}"/>
              </a:ext>
            </a:extLst>
          </p:cNvPr>
          <p:cNvSpPr/>
          <p:nvPr/>
        </p:nvSpPr>
        <p:spPr>
          <a:xfrm>
            <a:off x="4300332" y="3166471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F8CCC-54B5-FC41-886D-EF8C12B460EB}"/>
              </a:ext>
            </a:extLst>
          </p:cNvPr>
          <p:cNvSpPr txBox="1"/>
          <p:nvPr/>
        </p:nvSpPr>
        <p:spPr>
          <a:xfrm>
            <a:off x="1510748" y="2018542"/>
            <a:ext cx="43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 </a:t>
            </a:r>
            <a:r>
              <a:rPr lang="en-US" dirty="0" err="1"/>
              <a:t>cuál</a:t>
            </a:r>
            <a:r>
              <a:rPr lang="en-US" dirty="0"/>
              <a:t> campo se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rama</a:t>
            </a:r>
            <a:r>
              <a:rPr lang="en-US" dirty="0"/>
              <a:t> de chats?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FB7AA0-1DD1-3641-80E2-2DEBE232D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00" y="289193"/>
            <a:ext cx="4792648" cy="57768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9538A-119D-0344-B1AE-D0433FCE46A0}"/>
              </a:ext>
            </a:extLst>
          </p:cNvPr>
          <p:cNvSpPr/>
          <p:nvPr/>
        </p:nvSpPr>
        <p:spPr>
          <a:xfrm>
            <a:off x="1895062" y="4907148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1D30E-C8A5-624C-91D2-51B5EF1ABED6}"/>
              </a:ext>
            </a:extLst>
          </p:cNvPr>
          <p:cNvSpPr/>
          <p:nvPr/>
        </p:nvSpPr>
        <p:spPr>
          <a:xfrm>
            <a:off x="4300332" y="4907147"/>
            <a:ext cx="1239078" cy="123907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403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3498574" y="4574650"/>
            <a:ext cx="1521350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6751983" y="4574650"/>
            <a:ext cx="1521350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3362739" y="2155780"/>
            <a:ext cx="49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El 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:</a:t>
            </a:r>
          </a:p>
          <a:p>
            <a:r>
              <a:rPr lang="en-US" dirty="0"/>
              <a:t>“Este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UDP”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3362739" y="3314584"/>
            <a:ext cx="5527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byte[] buff = new byte[10];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(running)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socket.receive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4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2544417" y="409757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Aumentar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tamaño</a:t>
            </a:r>
            <a:r>
              <a:rPr lang="en-US" dirty="0">
                <a:solidFill>
                  <a:schemeClr val="tx1"/>
                </a:solidFill>
              </a:rPr>
              <a:t> de 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3510500" y="2293562"/>
            <a:ext cx="498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para </a:t>
            </a:r>
            <a:r>
              <a:rPr lang="en-US" dirty="0" err="1"/>
              <a:t>corregirlo</a:t>
            </a:r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3510500" y="2925676"/>
            <a:ext cx="5527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byte[] buff = new byte[40];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(running)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socket.receive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4949687" y="4097571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Datagrama</a:t>
            </a:r>
            <a:r>
              <a:rPr lang="en-US" dirty="0">
                <a:solidFill>
                  <a:schemeClr val="tx1"/>
                </a:solidFill>
              </a:rPr>
              <a:t> de 4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CBD89-DB09-3B44-A9C6-B23799370FA8}"/>
              </a:ext>
            </a:extLst>
          </p:cNvPr>
          <p:cNvSpPr/>
          <p:nvPr/>
        </p:nvSpPr>
        <p:spPr>
          <a:xfrm>
            <a:off x="7354957" y="4097571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buffer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variable String</a:t>
            </a:r>
          </a:p>
        </p:txBody>
      </p:sp>
    </p:spTree>
    <p:extLst>
      <p:ext uri="{BB962C8B-B14F-4D97-AF65-F5344CB8AC3E}">
        <p14:creationId xmlns:p14="http://schemas.microsoft.com/office/powerpoint/2010/main" val="31296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52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6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527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/-ui78Hdas832as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086679" y="4163833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3629-BC73-B643-A9F8-3DCBF2509ACC}"/>
              </a:ext>
            </a:extLst>
          </p:cNvPr>
          <p:cNvSpPr txBox="1"/>
          <p:nvPr/>
        </p:nvSpPr>
        <p:spPr>
          <a:xfrm>
            <a:off x="999215" y="2211932"/>
            <a:ext cx="49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La </a:t>
            </a:r>
            <a:r>
              <a:rPr lang="en-US" dirty="0" err="1"/>
              <a:t>rama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D0BF1-C9F4-B543-819F-ED3A00F2FD8B}"/>
              </a:ext>
            </a:extLst>
          </p:cNvPr>
          <p:cNvSpPr/>
          <p:nvPr/>
        </p:nvSpPr>
        <p:spPr>
          <a:xfrm>
            <a:off x="999215" y="2823451"/>
            <a:ext cx="588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ordendiferente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estudiantes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/-ui78Hdas832as/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materias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8E5F0-E8B3-0443-8CF5-9DB86A27D34F}"/>
              </a:ext>
            </a:extLst>
          </p:cNvPr>
          <p:cNvSpPr/>
          <p:nvPr/>
        </p:nvSpPr>
        <p:spPr>
          <a:xfrm>
            <a:off x="3491949" y="4163832"/>
            <a:ext cx="1932167" cy="193216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Lista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5953-90C1-C04B-BAF9-4651C74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15" y="286603"/>
            <a:ext cx="4746568" cy="59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ORDEN DE LOS DATOS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almacenamos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BD4E0B-5405-B94A-9201-552C8A55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21111" r="14584" b="23333"/>
          <a:stretch/>
        </p:blipFill>
        <p:spPr>
          <a:xfrm>
            <a:off x="4757530" y="2035036"/>
            <a:ext cx="6543924" cy="36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33A-65FF-3645-9C50-5CE25A33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2171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almacenamos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 conjunto de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un conjunto de </a:t>
            </a:r>
            <a:r>
              <a:rPr lang="en-US" dirty="0" err="1"/>
              <a:t>materias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CA6AE-2AF3-7D4E-9E17-78F8C252E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17" y="596346"/>
            <a:ext cx="4448157" cy="55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2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349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Consolas</vt:lpstr>
      <vt:lpstr>Retrospección</vt:lpstr>
      <vt:lpstr>Semana 13</vt:lpstr>
      <vt:lpstr>Trivia</vt:lpstr>
      <vt:lpstr>Trivia</vt:lpstr>
      <vt:lpstr>Trivia</vt:lpstr>
      <vt:lpstr>Trivia</vt:lpstr>
      <vt:lpstr>Trivia</vt:lpstr>
      <vt:lpstr>FIREBASE</vt:lpstr>
      <vt:lpstr>FIREBASE</vt:lpstr>
      <vt:lpstr>FIREBASE</vt:lpstr>
      <vt:lpstr>FIREBASE</vt:lpstr>
      <vt:lpstr>FIREBASE</vt:lpstr>
      <vt:lpstr>FIREBASE</vt:lpstr>
      <vt:lpstr>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25</cp:revision>
  <dcterms:created xsi:type="dcterms:W3CDTF">2020-04-04T16:48:03Z</dcterms:created>
  <dcterms:modified xsi:type="dcterms:W3CDTF">2020-04-28T20:49:39Z</dcterms:modified>
</cp:coreProperties>
</file>