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95" r:id="rId2"/>
    <p:sldId id="297" r:id="rId3"/>
    <p:sldId id="298" r:id="rId4"/>
    <p:sldId id="299" r:id="rId5"/>
    <p:sldId id="300" r:id="rId6"/>
    <p:sldId id="262" r:id="rId7"/>
    <p:sldId id="290" r:id="rId8"/>
    <p:sldId id="317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2"/>
    <a:srgbClr val="F7F8FD"/>
    <a:srgbClr val="5972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/>
    <p:restoredTop sz="94631"/>
  </p:normalViewPr>
  <p:slideViewPr>
    <p:cSldViewPr snapToGrid="0">
      <p:cViewPr>
        <p:scale>
          <a:sx n="63" d="100"/>
          <a:sy n="63" d="100"/>
        </p:scale>
        <p:origin x="968" y="9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BF6D0-7FD8-44D5-8DDD-97D9EFC2574A}" type="datetimeFigureOut">
              <a:rPr lang="es-CO" smtClean="0"/>
              <a:t>3/05/20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ED86B-BA2A-4797-BD91-3C159CF1010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6911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3/05/20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57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3/05/20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851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3/05/20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517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3/05/20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177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3/05/20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4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3/05/20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717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3/05/20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953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3/05/20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919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3/05/20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941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1C04447-3517-4A2A-94FC-3125FA8A31F8}" type="datetimeFigureOut">
              <a:rPr lang="es-CO" smtClean="0"/>
              <a:t>3/05/20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712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3/05/20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516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C04447-3517-4A2A-94FC-3125FA8A31F8}" type="datetimeFigureOut">
              <a:rPr lang="es-CO" smtClean="0"/>
              <a:t>3/05/20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05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irebase.google.com/brand-guidelines/?hl=es-419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irebase.google.com/brand-guidelines/?hl=es-419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irebase.google.com/brand-guidelines/?hl=es-419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irebase.google.com/brand-guidelines/?hl=es-419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irebase.google.com/brand-guidelines/?hl=es-41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irebase.google.com/brand-guidelines/?hl=es-419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irebase.google.com/brand-guidelines/?hl=es-419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irebase.google.com/brand-guidelines/?hl=es-41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irebase.google.com/brand-guidelines/?hl=es-419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irebase.google.com/brand-guidelines/?hl=es-41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irebase.google.com/brand-guidelines/?hl=es-419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5BD8F-1E24-C84B-89CE-979CA0C2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B2CF91-84BD-C945-BEE6-93E36C275C1F}"/>
              </a:ext>
            </a:extLst>
          </p:cNvPr>
          <p:cNvSpPr/>
          <p:nvPr/>
        </p:nvSpPr>
        <p:spPr>
          <a:xfrm>
            <a:off x="3498574" y="4574650"/>
            <a:ext cx="1521350" cy="1521350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0135B4-A828-B946-8001-8E62885002D8}"/>
              </a:ext>
            </a:extLst>
          </p:cNvPr>
          <p:cNvSpPr/>
          <p:nvPr/>
        </p:nvSpPr>
        <p:spPr>
          <a:xfrm>
            <a:off x="6751983" y="4574650"/>
            <a:ext cx="1521350" cy="1521350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43629-BC73-B643-A9F8-3DCBF2509ACC}"/>
              </a:ext>
            </a:extLst>
          </p:cNvPr>
          <p:cNvSpPr txBox="1"/>
          <p:nvPr/>
        </p:nvSpPr>
        <p:spPr>
          <a:xfrm>
            <a:off x="3362739" y="2155780"/>
            <a:ext cx="4985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El 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capaz</a:t>
            </a:r>
            <a:r>
              <a:rPr lang="en-US" dirty="0"/>
              <a:t> de </a:t>
            </a:r>
            <a:r>
              <a:rPr lang="en-US" dirty="0" err="1"/>
              <a:t>recibir</a:t>
            </a:r>
            <a:r>
              <a:rPr lang="en-US" dirty="0"/>
              <a:t> </a:t>
            </a:r>
            <a:r>
              <a:rPr lang="en-US" dirty="0" err="1"/>
              <a:t>completo</a:t>
            </a:r>
            <a:r>
              <a:rPr lang="en-US" dirty="0"/>
              <a:t> el </a:t>
            </a:r>
            <a:r>
              <a:rPr lang="en-US" dirty="0" err="1"/>
              <a:t>mensaje</a:t>
            </a:r>
            <a:r>
              <a:rPr lang="en-US" dirty="0"/>
              <a:t>:</a:t>
            </a:r>
          </a:p>
          <a:p>
            <a:r>
              <a:rPr lang="en-US" dirty="0"/>
              <a:t>“Este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mensaje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UDP” 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CD0BF1-C9F4-B543-819F-ED3A00F2FD8B}"/>
              </a:ext>
            </a:extLst>
          </p:cNvPr>
          <p:cNvSpPr/>
          <p:nvPr/>
        </p:nvSpPr>
        <p:spPr>
          <a:xfrm>
            <a:off x="3362739" y="3314584"/>
            <a:ext cx="55274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byte[] buff = new byte[10];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while (running)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DatagramPacket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packet = new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DatagramPacket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buf.length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socket.receive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(packet);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5233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258F-3C5A-7D4E-92A9-6DA5C7A0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Ecosistema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nube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83D33B-11B6-F04D-B500-DDC2EA4BE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72216" cy="4023360"/>
          </a:xfrm>
        </p:spPr>
        <p:txBody>
          <a:bodyPr/>
          <a:lstStyle/>
          <a:p>
            <a:r>
              <a:rPr lang="en-US" dirty="0"/>
              <a:t>Hasta el </a:t>
            </a:r>
            <a:r>
              <a:rPr lang="en-US" dirty="0" err="1"/>
              <a:t>momento</a:t>
            </a:r>
            <a:r>
              <a:rPr lang="en-US" dirty="0"/>
              <a:t>, </a:t>
            </a:r>
            <a:r>
              <a:rPr lang="en-US" dirty="0" err="1"/>
              <a:t>hemos</a:t>
            </a:r>
            <a:r>
              <a:rPr lang="en-US" dirty="0"/>
              <a:t> </a:t>
            </a:r>
            <a:r>
              <a:rPr lang="en-US" dirty="0" err="1"/>
              <a:t>desarrollado</a:t>
            </a:r>
            <a:r>
              <a:rPr lang="en-US" dirty="0"/>
              <a:t> </a:t>
            </a:r>
            <a:r>
              <a:rPr lang="en-US" dirty="0" err="1"/>
              <a:t>aplicaciones</a:t>
            </a:r>
            <a:r>
              <a:rPr lang="en-US" dirty="0"/>
              <a:t> WEB que </a:t>
            </a:r>
            <a:r>
              <a:rPr lang="en-US" dirty="0" err="1"/>
              <a:t>funcionan</a:t>
            </a:r>
            <a:r>
              <a:rPr lang="en-US" dirty="0"/>
              <a:t> solo </a:t>
            </a:r>
            <a:r>
              <a:rPr lang="en-US" dirty="0" err="1"/>
              <a:t>en</a:t>
            </a:r>
            <a:r>
              <a:rPr lang="en-US" dirty="0"/>
              <a:t> forma local.</a:t>
            </a:r>
          </a:p>
          <a:p>
            <a:endParaRPr lang="en-US" dirty="0"/>
          </a:p>
          <a:p>
            <a:r>
              <a:rPr lang="en-US" dirty="0"/>
              <a:t>De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modo</a:t>
            </a:r>
            <a:r>
              <a:rPr lang="en-US" dirty="0"/>
              <a:t>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programar</a:t>
            </a:r>
            <a:r>
              <a:rPr lang="en-US" dirty="0"/>
              <a:t> las </a:t>
            </a:r>
            <a:r>
              <a:rPr lang="en-US" dirty="0" err="1"/>
              <a:t>aplicaciones</a:t>
            </a:r>
            <a:r>
              <a:rPr lang="en-US" dirty="0"/>
              <a:t> WEB,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distribuir</a:t>
            </a:r>
            <a:r>
              <a:rPr lang="en-US" dirty="0"/>
              <a:t> la </a:t>
            </a:r>
            <a:r>
              <a:rPr lang="en-US" dirty="0" err="1"/>
              <a:t>aplicacion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hacemos</a:t>
            </a:r>
            <a:r>
              <a:rPr lang="en-US" dirty="0"/>
              <a:t> para </a:t>
            </a:r>
            <a:r>
              <a:rPr lang="en-US" dirty="0" err="1"/>
              <a:t>ofrecer</a:t>
            </a:r>
            <a:r>
              <a:rPr lang="en-US" dirty="0"/>
              <a:t> </a:t>
            </a:r>
            <a:r>
              <a:rPr lang="en-US" dirty="0" err="1"/>
              <a:t>nuestra</a:t>
            </a:r>
            <a:r>
              <a:rPr lang="en-US" dirty="0"/>
              <a:t> </a:t>
            </a:r>
            <a:r>
              <a:rPr lang="en-US" dirty="0" err="1"/>
              <a:t>creación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demás</a:t>
            </a:r>
            <a:r>
              <a:rPr lang="en-US" dirty="0"/>
              <a:t> </a:t>
            </a:r>
            <a:r>
              <a:rPr lang="en-US" dirty="0" err="1"/>
              <a:t>internautas</a:t>
            </a:r>
            <a:r>
              <a:rPr lang="en-US" dirty="0"/>
              <a:t>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06E4F-C68E-2B4D-BC49-F287ADA9D3F1}"/>
              </a:ext>
            </a:extLst>
          </p:cNvPr>
          <p:cNvSpPr/>
          <p:nvPr/>
        </p:nvSpPr>
        <p:spPr>
          <a:xfrm>
            <a:off x="7195931" y="4689650"/>
            <a:ext cx="1457739" cy="11794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 Studio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B0DDC8-6B97-DA43-89A8-C556063FDCBB}"/>
              </a:ext>
            </a:extLst>
          </p:cNvPr>
          <p:cNvSpPr/>
          <p:nvPr/>
        </p:nvSpPr>
        <p:spPr>
          <a:xfrm>
            <a:off x="9892749" y="4689650"/>
            <a:ext cx="1457739" cy="11794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Desarrollo</a:t>
            </a:r>
            <a:r>
              <a:rPr lang="en-US" dirty="0"/>
              <a:t> Web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D6D4A8-1B36-BB4C-840E-9CCD01629E12}"/>
              </a:ext>
            </a:extLst>
          </p:cNvPr>
          <p:cNvSpPr/>
          <p:nvPr/>
        </p:nvSpPr>
        <p:spPr>
          <a:xfrm>
            <a:off x="7195932" y="3246119"/>
            <a:ext cx="4154556" cy="3048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864A6B-7775-2946-8F1B-7F9D95175ED2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8653670" y="5279372"/>
            <a:ext cx="1239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264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258F-3C5A-7D4E-92A9-6DA5C7A0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Ecosistema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nube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83D33B-11B6-F04D-B500-DDC2EA4BE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72216" cy="4023360"/>
          </a:xfrm>
        </p:spPr>
        <p:txBody>
          <a:bodyPr anchor="ctr"/>
          <a:lstStyle/>
          <a:p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programamos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aplicación</a:t>
            </a:r>
            <a:r>
              <a:rPr lang="en-US" dirty="0"/>
              <a:t> WEB, </a:t>
            </a:r>
            <a:r>
              <a:rPr lang="en-US" dirty="0" err="1"/>
              <a:t>usamos</a:t>
            </a:r>
            <a:r>
              <a:rPr lang="en-US" dirty="0"/>
              <a:t> el live server para “</a:t>
            </a:r>
            <a:r>
              <a:rPr lang="en-US" dirty="0" err="1"/>
              <a:t>publicar</a:t>
            </a:r>
            <a:r>
              <a:rPr lang="en-US" dirty="0"/>
              <a:t>” de </a:t>
            </a:r>
            <a:r>
              <a:rPr lang="en-US" dirty="0" err="1"/>
              <a:t>modo</a:t>
            </a:r>
            <a:r>
              <a:rPr lang="en-US" dirty="0"/>
              <a:t> local la </a:t>
            </a:r>
            <a:r>
              <a:rPr lang="en-US" dirty="0" err="1"/>
              <a:t>página</a:t>
            </a:r>
            <a:r>
              <a:rPr lang="en-US" dirty="0"/>
              <a:t> y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usuario</a:t>
            </a:r>
            <a:r>
              <a:rPr lang="en-US" dirty="0"/>
              <a:t> de la </a:t>
            </a:r>
            <a:r>
              <a:rPr lang="en-US" dirty="0" err="1"/>
              <a:t>misma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06E4F-C68E-2B4D-BC49-F287ADA9D3F1}"/>
              </a:ext>
            </a:extLst>
          </p:cNvPr>
          <p:cNvSpPr/>
          <p:nvPr/>
        </p:nvSpPr>
        <p:spPr>
          <a:xfrm>
            <a:off x="7195931" y="4689650"/>
            <a:ext cx="1457739" cy="11794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 Studio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B0DDC8-6B97-DA43-89A8-C556063FDCBB}"/>
              </a:ext>
            </a:extLst>
          </p:cNvPr>
          <p:cNvSpPr/>
          <p:nvPr/>
        </p:nvSpPr>
        <p:spPr>
          <a:xfrm>
            <a:off x="9892749" y="4689650"/>
            <a:ext cx="1457739" cy="11794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Desarrollo</a:t>
            </a:r>
            <a:r>
              <a:rPr lang="en-US" dirty="0"/>
              <a:t> Web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D6D4A8-1B36-BB4C-840E-9CCD01629E12}"/>
              </a:ext>
            </a:extLst>
          </p:cNvPr>
          <p:cNvSpPr/>
          <p:nvPr/>
        </p:nvSpPr>
        <p:spPr>
          <a:xfrm>
            <a:off x="7195932" y="3246119"/>
            <a:ext cx="4154556" cy="3048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864A6B-7775-2946-8F1B-7F9D95175ED2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8653670" y="5279372"/>
            <a:ext cx="1239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519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258F-3C5A-7D4E-92A9-6DA5C7A0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Ecosistema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nube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06E4F-C68E-2B4D-BC49-F287ADA9D3F1}"/>
              </a:ext>
            </a:extLst>
          </p:cNvPr>
          <p:cNvSpPr/>
          <p:nvPr/>
        </p:nvSpPr>
        <p:spPr>
          <a:xfrm>
            <a:off x="7195931" y="4689650"/>
            <a:ext cx="1457739" cy="11794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 Studio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B0DDC8-6B97-DA43-89A8-C556063FDCBB}"/>
              </a:ext>
            </a:extLst>
          </p:cNvPr>
          <p:cNvSpPr/>
          <p:nvPr/>
        </p:nvSpPr>
        <p:spPr>
          <a:xfrm>
            <a:off x="9892749" y="4689650"/>
            <a:ext cx="1457739" cy="11794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Desarrollo</a:t>
            </a:r>
            <a:r>
              <a:rPr lang="en-US" dirty="0"/>
              <a:t> Web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D6D4A8-1B36-BB4C-840E-9CCD01629E12}"/>
              </a:ext>
            </a:extLst>
          </p:cNvPr>
          <p:cNvSpPr/>
          <p:nvPr/>
        </p:nvSpPr>
        <p:spPr>
          <a:xfrm>
            <a:off x="7195932" y="3246119"/>
            <a:ext cx="4154556" cy="3048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864A6B-7775-2946-8F1B-7F9D95175ED2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8653670" y="5279372"/>
            <a:ext cx="1239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D9E035-F30B-9E4D-87D2-A802B21F86E9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10620103" y="3550920"/>
            <a:ext cx="1516" cy="1138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1216FF5-83F2-3144-B94D-2B6655A517F1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4972216" cy="402336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Cuando programamos una aplicación WEB, usamos el live server para “publicar” de modo local la página y poder ser usuario de la misma.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74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258F-3C5A-7D4E-92A9-6DA5C7A0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Ecosistema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nube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06E4F-C68E-2B4D-BC49-F287ADA9D3F1}"/>
              </a:ext>
            </a:extLst>
          </p:cNvPr>
          <p:cNvSpPr/>
          <p:nvPr/>
        </p:nvSpPr>
        <p:spPr>
          <a:xfrm>
            <a:off x="7195931" y="4689650"/>
            <a:ext cx="1457739" cy="11794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 Studio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B0DDC8-6B97-DA43-89A8-C556063FDCBB}"/>
              </a:ext>
            </a:extLst>
          </p:cNvPr>
          <p:cNvSpPr/>
          <p:nvPr/>
        </p:nvSpPr>
        <p:spPr>
          <a:xfrm>
            <a:off x="9892749" y="4689650"/>
            <a:ext cx="1457739" cy="11794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Desarrollo</a:t>
            </a:r>
            <a:r>
              <a:rPr lang="en-US" dirty="0"/>
              <a:t> Web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D6D4A8-1B36-BB4C-840E-9CCD01629E12}"/>
              </a:ext>
            </a:extLst>
          </p:cNvPr>
          <p:cNvSpPr/>
          <p:nvPr/>
        </p:nvSpPr>
        <p:spPr>
          <a:xfrm>
            <a:off x="7195932" y="3246119"/>
            <a:ext cx="4154556" cy="3048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864A6B-7775-2946-8F1B-7F9D95175ED2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8653670" y="5279372"/>
            <a:ext cx="1239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D9E035-F30B-9E4D-87D2-A802B21F86E9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10620103" y="3550920"/>
            <a:ext cx="1516" cy="1138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1216FF5-83F2-3144-B94D-2B6655A517F1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4972216" cy="402336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El Live Server </a:t>
            </a:r>
            <a:r>
              <a:rPr lang="en-US" dirty="0" err="1"/>
              <a:t>funciona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“hosting”.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la </a:t>
            </a:r>
            <a:r>
              <a:rPr lang="en-US" dirty="0" err="1"/>
              <a:t>aplicación</a:t>
            </a:r>
            <a:r>
              <a:rPr lang="en-US" dirty="0"/>
              <a:t> WEB.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7F3C94-3E5A-C94E-A5D7-312C245AD526}"/>
              </a:ext>
            </a:extLst>
          </p:cNvPr>
          <p:cNvSpPr/>
          <p:nvPr/>
        </p:nvSpPr>
        <p:spPr>
          <a:xfrm>
            <a:off x="8418207" y="2011864"/>
            <a:ext cx="1710004" cy="11794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Aplicación</a:t>
            </a:r>
            <a:r>
              <a:rPr lang="en-US" dirty="0"/>
              <a:t> Web </a:t>
            </a:r>
            <a:r>
              <a:rPr lang="en-US" dirty="0" err="1"/>
              <a:t>desplegada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92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258F-3C5A-7D4E-92A9-6DA5C7A0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Ecosistema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nube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06E4F-C68E-2B4D-BC49-F287ADA9D3F1}"/>
              </a:ext>
            </a:extLst>
          </p:cNvPr>
          <p:cNvSpPr/>
          <p:nvPr/>
        </p:nvSpPr>
        <p:spPr>
          <a:xfrm>
            <a:off x="8226477" y="5242114"/>
            <a:ext cx="1046732" cy="84690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Visual Studio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B0DDC8-6B97-DA43-89A8-C556063FDCBB}"/>
              </a:ext>
            </a:extLst>
          </p:cNvPr>
          <p:cNvSpPr/>
          <p:nvPr/>
        </p:nvSpPr>
        <p:spPr>
          <a:xfrm>
            <a:off x="9892750" y="5246864"/>
            <a:ext cx="1040862" cy="8421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Desarrollo</a:t>
            </a:r>
            <a:r>
              <a:rPr lang="en-US" sz="1200" dirty="0"/>
              <a:t> Web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D6D4A8-1B36-BB4C-840E-9CCD01629E12}"/>
              </a:ext>
            </a:extLst>
          </p:cNvPr>
          <p:cNvSpPr/>
          <p:nvPr/>
        </p:nvSpPr>
        <p:spPr>
          <a:xfrm>
            <a:off x="8182635" y="4621061"/>
            <a:ext cx="2707135" cy="2460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Live 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864A6B-7775-2946-8F1B-7F9D95175ED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9273209" y="5665565"/>
            <a:ext cx="619541" cy="2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D9E035-F30B-9E4D-87D2-A802B21F86E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0413181" y="4867078"/>
            <a:ext cx="0" cy="379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1216FF5-83F2-3144-B94D-2B6655A517F1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4972216" cy="402336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El Live Server </a:t>
            </a:r>
            <a:r>
              <a:rPr lang="en-US" dirty="0" err="1"/>
              <a:t>funciona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“hosting”.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la </a:t>
            </a:r>
            <a:r>
              <a:rPr lang="en-US" dirty="0" err="1"/>
              <a:t>aplicación</a:t>
            </a:r>
            <a:r>
              <a:rPr lang="en-US" dirty="0"/>
              <a:t> WEB.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7F3C94-3E5A-C94E-A5D7-312C245AD526}"/>
              </a:ext>
            </a:extLst>
          </p:cNvPr>
          <p:cNvSpPr/>
          <p:nvPr/>
        </p:nvSpPr>
        <p:spPr>
          <a:xfrm>
            <a:off x="8930427" y="3958941"/>
            <a:ext cx="1211550" cy="5944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Aplicación</a:t>
            </a:r>
            <a:r>
              <a:rPr lang="en-US" sz="1200" dirty="0"/>
              <a:t> Web </a:t>
            </a:r>
            <a:r>
              <a:rPr lang="en-US" sz="1200" dirty="0" err="1"/>
              <a:t>desplegada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00718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258F-3C5A-7D4E-92A9-6DA5C7A0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Ecosistema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nube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06E4F-C68E-2B4D-BC49-F287ADA9D3F1}"/>
              </a:ext>
            </a:extLst>
          </p:cNvPr>
          <p:cNvSpPr/>
          <p:nvPr/>
        </p:nvSpPr>
        <p:spPr>
          <a:xfrm>
            <a:off x="8226477" y="5242114"/>
            <a:ext cx="1046732" cy="84690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Visual Studio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B0DDC8-6B97-DA43-89A8-C556063FDCBB}"/>
              </a:ext>
            </a:extLst>
          </p:cNvPr>
          <p:cNvSpPr/>
          <p:nvPr/>
        </p:nvSpPr>
        <p:spPr>
          <a:xfrm>
            <a:off x="9892750" y="5246864"/>
            <a:ext cx="1040862" cy="8421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Desarrollo</a:t>
            </a:r>
            <a:r>
              <a:rPr lang="en-US" sz="1200" dirty="0"/>
              <a:t> Web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D6D4A8-1B36-BB4C-840E-9CCD01629E12}"/>
              </a:ext>
            </a:extLst>
          </p:cNvPr>
          <p:cNvSpPr/>
          <p:nvPr/>
        </p:nvSpPr>
        <p:spPr>
          <a:xfrm>
            <a:off x="8182635" y="4621061"/>
            <a:ext cx="2707135" cy="2460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Live 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864A6B-7775-2946-8F1B-7F9D95175ED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9273209" y="5665565"/>
            <a:ext cx="619541" cy="2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D9E035-F30B-9E4D-87D2-A802B21F86E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0413181" y="4867078"/>
            <a:ext cx="0" cy="379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1216FF5-83F2-3144-B94D-2B6655A517F1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4972216" cy="402336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Una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desplegada</a:t>
            </a:r>
            <a:r>
              <a:rPr lang="en-US" dirty="0"/>
              <a:t> la </a:t>
            </a:r>
            <a:r>
              <a:rPr lang="en-US" dirty="0" err="1"/>
              <a:t>aplicación</a:t>
            </a:r>
            <a:r>
              <a:rPr lang="en-US" dirty="0"/>
              <a:t> web, </a:t>
            </a:r>
            <a:r>
              <a:rPr lang="en-US" dirty="0" err="1"/>
              <a:t>los</a:t>
            </a:r>
            <a:r>
              <a:rPr lang="en-US" dirty="0"/>
              <a:t> script </a:t>
            </a:r>
            <a:r>
              <a:rPr lang="en-US" dirty="0" err="1"/>
              <a:t>javascript</a:t>
            </a:r>
            <a:r>
              <a:rPr lang="en-US" dirty="0"/>
              <a:t> que </a:t>
            </a:r>
            <a:r>
              <a:rPr lang="en-US" dirty="0" err="1"/>
              <a:t>programamos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comunicarse</a:t>
            </a:r>
            <a:r>
              <a:rPr lang="en-US" dirty="0"/>
              <a:t> con </a:t>
            </a:r>
            <a:r>
              <a:rPr lang="en-US" b="1" dirty="0"/>
              <a:t>Firebase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7F3C94-3E5A-C94E-A5D7-312C245AD526}"/>
              </a:ext>
            </a:extLst>
          </p:cNvPr>
          <p:cNvSpPr/>
          <p:nvPr/>
        </p:nvSpPr>
        <p:spPr>
          <a:xfrm>
            <a:off x="8930427" y="3958941"/>
            <a:ext cx="1211550" cy="5944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Aplicación</a:t>
            </a:r>
            <a:r>
              <a:rPr lang="en-US" sz="1200" dirty="0"/>
              <a:t> Web </a:t>
            </a:r>
            <a:r>
              <a:rPr lang="en-US" sz="1200" dirty="0" err="1"/>
              <a:t>desplegada</a:t>
            </a:r>
            <a:endParaRPr lang="en-US" sz="1200" dirty="0"/>
          </a:p>
        </p:txBody>
      </p:sp>
      <p:pic>
        <p:nvPicPr>
          <p:cNvPr id="19" name="Picture 2" descr="Firebase Brand Guidelines">
            <a:hlinkClick r:id="rId2"/>
            <a:extLst>
              <a:ext uri="{FF2B5EF4-FFF2-40B4-BE49-F238E27FC236}">
                <a16:creationId xmlns:a16="http://schemas.microsoft.com/office/drawing/2014/main" id="{F60BA444-1C93-3947-9E54-53CC75A2CD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" b="27957"/>
          <a:stretch/>
        </p:blipFill>
        <p:spPr bwMode="auto">
          <a:xfrm>
            <a:off x="9104154" y="1925334"/>
            <a:ext cx="864095" cy="103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4C6FE6-EF4D-924E-A604-34B945709506}"/>
              </a:ext>
            </a:extLst>
          </p:cNvPr>
          <p:cNvCxnSpPr>
            <a:stCxn id="10" idx="0"/>
            <a:endCxn id="19" idx="2"/>
          </p:cNvCxnSpPr>
          <p:nvPr/>
        </p:nvCxnSpPr>
        <p:spPr>
          <a:xfrm flipV="1">
            <a:off x="9536202" y="2964865"/>
            <a:ext cx="0" cy="99407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942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258F-3C5A-7D4E-92A9-6DA5C7A0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Ecosistema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nube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06E4F-C68E-2B4D-BC49-F287ADA9D3F1}"/>
              </a:ext>
            </a:extLst>
          </p:cNvPr>
          <p:cNvSpPr/>
          <p:nvPr/>
        </p:nvSpPr>
        <p:spPr>
          <a:xfrm>
            <a:off x="8226477" y="5242114"/>
            <a:ext cx="1046732" cy="84690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Visual Studio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B0DDC8-6B97-DA43-89A8-C556063FDCBB}"/>
              </a:ext>
            </a:extLst>
          </p:cNvPr>
          <p:cNvSpPr/>
          <p:nvPr/>
        </p:nvSpPr>
        <p:spPr>
          <a:xfrm>
            <a:off x="9892750" y="5246864"/>
            <a:ext cx="1040862" cy="8421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Desarrollo</a:t>
            </a:r>
            <a:r>
              <a:rPr lang="en-US" sz="1200" dirty="0"/>
              <a:t> Web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D6D4A8-1B36-BB4C-840E-9CCD01629E12}"/>
              </a:ext>
            </a:extLst>
          </p:cNvPr>
          <p:cNvSpPr/>
          <p:nvPr/>
        </p:nvSpPr>
        <p:spPr>
          <a:xfrm>
            <a:off x="8182635" y="4621061"/>
            <a:ext cx="2707135" cy="2460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Live 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864A6B-7775-2946-8F1B-7F9D95175ED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9273209" y="5665565"/>
            <a:ext cx="619541" cy="2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D9E035-F30B-9E4D-87D2-A802B21F86E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0413181" y="4867078"/>
            <a:ext cx="0" cy="379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1216FF5-83F2-3144-B94D-2B6655A517F1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4972216" cy="402336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Sin embargo, ese </a:t>
            </a:r>
            <a:r>
              <a:rPr lang="en-US" dirty="0" err="1"/>
              <a:t>entorno</a:t>
            </a:r>
            <a:r>
              <a:rPr lang="en-US" dirty="0"/>
              <a:t> </a:t>
            </a:r>
            <a:r>
              <a:rPr lang="en-US" dirty="0" err="1"/>
              <a:t>aún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local. </a:t>
            </a:r>
            <a:r>
              <a:rPr lang="en-US" dirty="0" err="1"/>
              <a:t>Significa</a:t>
            </a:r>
            <a:r>
              <a:rPr lang="en-US" dirty="0"/>
              <a:t> que la </a:t>
            </a:r>
            <a:r>
              <a:rPr lang="en-US" dirty="0" err="1"/>
              <a:t>página</a:t>
            </a:r>
            <a:r>
              <a:rPr lang="en-US" dirty="0"/>
              <a:t> solo </a:t>
            </a:r>
            <a:r>
              <a:rPr lang="en-US" dirty="0" err="1"/>
              <a:t>es</a:t>
            </a:r>
            <a:r>
              <a:rPr lang="en-US" dirty="0"/>
              <a:t> accessible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redes</a:t>
            </a:r>
            <a:r>
              <a:rPr lang="en-US" dirty="0"/>
              <a:t> locales, </a:t>
            </a:r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internas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7F3C94-3E5A-C94E-A5D7-312C245AD526}"/>
              </a:ext>
            </a:extLst>
          </p:cNvPr>
          <p:cNvSpPr/>
          <p:nvPr/>
        </p:nvSpPr>
        <p:spPr>
          <a:xfrm>
            <a:off x="8930427" y="3958941"/>
            <a:ext cx="1211550" cy="5944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Aplicación</a:t>
            </a:r>
            <a:r>
              <a:rPr lang="en-US" sz="1200" dirty="0"/>
              <a:t> Web </a:t>
            </a:r>
            <a:r>
              <a:rPr lang="en-US" sz="1200" dirty="0" err="1"/>
              <a:t>desplegada</a:t>
            </a:r>
            <a:endParaRPr lang="en-US" sz="1200" dirty="0"/>
          </a:p>
        </p:txBody>
      </p:sp>
      <p:pic>
        <p:nvPicPr>
          <p:cNvPr id="19" name="Picture 2" descr="Firebase Brand Guidelines">
            <a:hlinkClick r:id="rId2"/>
            <a:extLst>
              <a:ext uri="{FF2B5EF4-FFF2-40B4-BE49-F238E27FC236}">
                <a16:creationId xmlns:a16="http://schemas.microsoft.com/office/drawing/2014/main" id="{F60BA444-1C93-3947-9E54-53CC75A2CD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" b="27957"/>
          <a:stretch/>
        </p:blipFill>
        <p:spPr bwMode="auto">
          <a:xfrm>
            <a:off x="9104154" y="1925334"/>
            <a:ext cx="864095" cy="103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4C6FE6-EF4D-924E-A604-34B945709506}"/>
              </a:ext>
            </a:extLst>
          </p:cNvPr>
          <p:cNvCxnSpPr>
            <a:stCxn id="10" idx="0"/>
            <a:endCxn id="19" idx="2"/>
          </p:cNvCxnSpPr>
          <p:nvPr/>
        </p:nvCxnSpPr>
        <p:spPr>
          <a:xfrm flipV="1">
            <a:off x="9536202" y="2964865"/>
            <a:ext cx="0" cy="99407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B4636D3-E5E3-0D48-B4DE-DCA4E52873F3}"/>
              </a:ext>
            </a:extLst>
          </p:cNvPr>
          <p:cNvSpPr/>
          <p:nvPr/>
        </p:nvSpPr>
        <p:spPr>
          <a:xfrm>
            <a:off x="7905509" y="3750197"/>
            <a:ext cx="3250171" cy="247698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9F3038-2102-C54E-BA53-2996B184A9A4}"/>
              </a:ext>
            </a:extLst>
          </p:cNvPr>
          <p:cNvSpPr/>
          <p:nvPr/>
        </p:nvSpPr>
        <p:spPr>
          <a:xfrm rot="16200000">
            <a:off x="6962263" y="4868782"/>
            <a:ext cx="1468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Entorno</a:t>
            </a:r>
            <a:r>
              <a:rPr lang="en-US" dirty="0"/>
              <a:t> Local</a:t>
            </a:r>
          </a:p>
        </p:txBody>
      </p:sp>
    </p:spTree>
    <p:extLst>
      <p:ext uri="{BB962C8B-B14F-4D97-AF65-F5344CB8AC3E}">
        <p14:creationId xmlns:p14="http://schemas.microsoft.com/office/powerpoint/2010/main" val="3344811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258F-3C5A-7D4E-92A9-6DA5C7A0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Ecosistema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nube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06E4F-C68E-2B4D-BC49-F287ADA9D3F1}"/>
              </a:ext>
            </a:extLst>
          </p:cNvPr>
          <p:cNvSpPr/>
          <p:nvPr/>
        </p:nvSpPr>
        <p:spPr>
          <a:xfrm>
            <a:off x="8226477" y="5242114"/>
            <a:ext cx="1046732" cy="84690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Visual Studio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B0DDC8-6B97-DA43-89A8-C556063FDCBB}"/>
              </a:ext>
            </a:extLst>
          </p:cNvPr>
          <p:cNvSpPr/>
          <p:nvPr/>
        </p:nvSpPr>
        <p:spPr>
          <a:xfrm>
            <a:off x="9892750" y="5246864"/>
            <a:ext cx="1040862" cy="8421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Desarrollo</a:t>
            </a:r>
            <a:r>
              <a:rPr lang="en-US" sz="1200" dirty="0"/>
              <a:t> Web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D6D4A8-1B36-BB4C-840E-9CCD01629E12}"/>
              </a:ext>
            </a:extLst>
          </p:cNvPr>
          <p:cNvSpPr/>
          <p:nvPr/>
        </p:nvSpPr>
        <p:spPr>
          <a:xfrm>
            <a:off x="8182635" y="4621061"/>
            <a:ext cx="2707135" cy="2460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Live 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864A6B-7775-2946-8F1B-7F9D95175ED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9273209" y="5665565"/>
            <a:ext cx="619541" cy="2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D9E035-F30B-9E4D-87D2-A802B21F86E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0413181" y="4867078"/>
            <a:ext cx="0" cy="379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1216FF5-83F2-3144-B94D-2B6655A517F1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4972216" cy="402336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Para </a:t>
            </a:r>
            <a:r>
              <a:rPr lang="en-US" dirty="0" err="1"/>
              <a:t>publicar</a:t>
            </a:r>
            <a:r>
              <a:rPr lang="en-US" dirty="0"/>
              <a:t> </a:t>
            </a:r>
            <a:r>
              <a:rPr lang="en-US" dirty="0" err="1"/>
              <a:t>nuestras</a:t>
            </a:r>
            <a:r>
              <a:rPr lang="en-US" dirty="0"/>
              <a:t> </a:t>
            </a:r>
            <a:r>
              <a:rPr lang="en-US" dirty="0" err="1"/>
              <a:t>creaciones</a:t>
            </a:r>
            <a:r>
              <a:rPr lang="en-US" dirty="0"/>
              <a:t>, </a:t>
            </a:r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encontrar</a:t>
            </a:r>
            <a:r>
              <a:rPr lang="en-US" dirty="0"/>
              <a:t> un “hosting y un </a:t>
            </a:r>
            <a:r>
              <a:rPr lang="en-US" dirty="0" err="1"/>
              <a:t>dominio</a:t>
            </a:r>
            <a:r>
              <a:rPr lang="en-US" dirty="0"/>
              <a:t>”.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7F3C94-3E5A-C94E-A5D7-312C245AD526}"/>
              </a:ext>
            </a:extLst>
          </p:cNvPr>
          <p:cNvSpPr/>
          <p:nvPr/>
        </p:nvSpPr>
        <p:spPr>
          <a:xfrm>
            <a:off x="8930427" y="3958941"/>
            <a:ext cx="1211550" cy="5944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Aplicación</a:t>
            </a:r>
            <a:r>
              <a:rPr lang="en-US" sz="1200" dirty="0"/>
              <a:t> Web </a:t>
            </a:r>
            <a:r>
              <a:rPr lang="en-US" sz="1200" dirty="0" err="1"/>
              <a:t>desplegada</a:t>
            </a:r>
            <a:endParaRPr lang="en-US" sz="1200" dirty="0"/>
          </a:p>
        </p:txBody>
      </p:sp>
      <p:pic>
        <p:nvPicPr>
          <p:cNvPr id="19" name="Picture 2" descr="Firebase Brand Guidelines">
            <a:hlinkClick r:id="rId2"/>
            <a:extLst>
              <a:ext uri="{FF2B5EF4-FFF2-40B4-BE49-F238E27FC236}">
                <a16:creationId xmlns:a16="http://schemas.microsoft.com/office/drawing/2014/main" id="{F60BA444-1C93-3947-9E54-53CC75A2CD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" b="27957"/>
          <a:stretch/>
        </p:blipFill>
        <p:spPr bwMode="auto">
          <a:xfrm>
            <a:off x="9104154" y="1925334"/>
            <a:ext cx="864095" cy="103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4C6FE6-EF4D-924E-A604-34B945709506}"/>
              </a:ext>
            </a:extLst>
          </p:cNvPr>
          <p:cNvCxnSpPr>
            <a:stCxn id="10" idx="0"/>
            <a:endCxn id="19" idx="2"/>
          </p:cNvCxnSpPr>
          <p:nvPr/>
        </p:nvCxnSpPr>
        <p:spPr>
          <a:xfrm flipV="1">
            <a:off x="9536202" y="2964865"/>
            <a:ext cx="0" cy="99407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B4636D3-E5E3-0D48-B4DE-DCA4E52873F3}"/>
              </a:ext>
            </a:extLst>
          </p:cNvPr>
          <p:cNvSpPr/>
          <p:nvPr/>
        </p:nvSpPr>
        <p:spPr>
          <a:xfrm>
            <a:off x="7905509" y="3750197"/>
            <a:ext cx="3250171" cy="247698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9F3038-2102-C54E-BA53-2996B184A9A4}"/>
              </a:ext>
            </a:extLst>
          </p:cNvPr>
          <p:cNvSpPr/>
          <p:nvPr/>
        </p:nvSpPr>
        <p:spPr>
          <a:xfrm rot="16200000">
            <a:off x="6962263" y="4868782"/>
            <a:ext cx="1468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Entorno</a:t>
            </a:r>
            <a:r>
              <a:rPr lang="en-US" dirty="0"/>
              <a:t> Local</a:t>
            </a:r>
          </a:p>
        </p:txBody>
      </p:sp>
    </p:spTree>
    <p:extLst>
      <p:ext uri="{BB962C8B-B14F-4D97-AF65-F5344CB8AC3E}">
        <p14:creationId xmlns:p14="http://schemas.microsoft.com/office/powerpoint/2010/main" val="648238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258F-3C5A-7D4E-92A9-6DA5C7A0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Ecosistema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nube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06E4F-C68E-2B4D-BC49-F287ADA9D3F1}"/>
              </a:ext>
            </a:extLst>
          </p:cNvPr>
          <p:cNvSpPr/>
          <p:nvPr/>
        </p:nvSpPr>
        <p:spPr>
          <a:xfrm>
            <a:off x="6420823" y="5242114"/>
            <a:ext cx="1046732" cy="84690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Visual Studio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B0DDC8-6B97-DA43-89A8-C556063FDCBB}"/>
              </a:ext>
            </a:extLst>
          </p:cNvPr>
          <p:cNvSpPr/>
          <p:nvPr/>
        </p:nvSpPr>
        <p:spPr>
          <a:xfrm>
            <a:off x="8087096" y="5246864"/>
            <a:ext cx="1040862" cy="8421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Desarrollo</a:t>
            </a:r>
            <a:r>
              <a:rPr lang="en-US" sz="1200" dirty="0"/>
              <a:t> Web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D6D4A8-1B36-BB4C-840E-9CCD01629E12}"/>
              </a:ext>
            </a:extLst>
          </p:cNvPr>
          <p:cNvSpPr/>
          <p:nvPr/>
        </p:nvSpPr>
        <p:spPr>
          <a:xfrm>
            <a:off x="6376981" y="4621061"/>
            <a:ext cx="2707135" cy="2460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Live 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864A6B-7775-2946-8F1B-7F9D95175ED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467555" y="5665565"/>
            <a:ext cx="619541" cy="2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D9E035-F30B-9E4D-87D2-A802B21F86E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607527" y="4867078"/>
            <a:ext cx="0" cy="379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1216FF5-83F2-3144-B94D-2B6655A517F1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4972216" cy="402336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Para </a:t>
            </a:r>
            <a:r>
              <a:rPr lang="en-US" dirty="0" err="1"/>
              <a:t>publicar</a:t>
            </a:r>
            <a:r>
              <a:rPr lang="en-US" dirty="0"/>
              <a:t> </a:t>
            </a:r>
            <a:r>
              <a:rPr lang="en-US" dirty="0" err="1"/>
              <a:t>nuestras</a:t>
            </a:r>
            <a:r>
              <a:rPr lang="en-US" dirty="0"/>
              <a:t> </a:t>
            </a:r>
            <a:r>
              <a:rPr lang="en-US" dirty="0" err="1"/>
              <a:t>creaciones</a:t>
            </a:r>
            <a:r>
              <a:rPr lang="en-US" dirty="0"/>
              <a:t>, </a:t>
            </a:r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encontrar</a:t>
            </a:r>
            <a:r>
              <a:rPr lang="en-US" dirty="0"/>
              <a:t> un “hosting y un </a:t>
            </a:r>
            <a:r>
              <a:rPr lang="en-US" dirty="0" err="1"/>
              <a:t>dominio</a:t>
            </a:r>
            <a:r>
              <a:rPr lang="en-US" dirty="0"/>
              <a:t>”.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7F3C94-3E5A-C94E-A5D7-312C245AD526}"/>
              </a:ext>
            </a:extLst>
          </p:cNvPr>
          <p:cNvSpPr/>
          <p:nvPr/>
        </p:nvSpPr>
        <p:spPr>
          <a:xfrm>
            <a:off x="7124773" y="3958941"/>
            <a:ext cx="1211550" cy="5944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Aplicación</a:t>
            </a:r>
            <a:r>
              <a:rPr lang="en-US" sz="1200" dirty="0"/>
              <a:t> Web </a:t>
            </a:r>
            <a:r>
              <a:rPr lang="en-US" sz="1200" dirty="0" err="1"/>
              <a:t>desplegada</a:t>
            </a:r>
            <a:endParaRPr lang="en-US" sz="1200" dirty="0"/>
          </a:p>
        </p:txBody>
      </p:sp>
      <p:pic>
        <p:nvPicPr>
          <p:cNvPr id="19" name="Picture 2" descr="Firebase Brand Guidelines">
            <a:hlinkClick r:id="rId2"/>
            <a:extLst>
              <a:ext uri="{FF2B5EF4-FFF2-40B4-BE49-F238E27FC236}">
                <a16:creationId xmlns:a16="http://schemas.microsoft.com/office/drawing/2014/main" id="{F60BA444-1C93-3947-9E54-53CC75A2CD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" b="27957"/>
          <a:stretch/>
        </p:blipFill>
        <p:spPr bwMode="auto">
          <a:xfrm>
            <a:off x="9104154" y="1925334"/>
            <a:ext cx="864095" cy="103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B4636D3-E5E3-0D48-B4DE-DCA4E52873F3}"/>
              </a:ext>
            </a:extLst>
          </p:cNvPr>
          <p:cNvSpPr/>
          <p:nvPr/>
        </p:nvSpPr>
        <p:spPr>
          <a:xfrm>
            <a:off x="6099855" y="3750197"/>
            <a:ext cx="3250171" cy="247698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9F3038-2102-C54E-BA53-2996B184A9A4}"/>
              </a:ext>
            </a:extLst>
          </p:cNvPr>
          <p:cNvSpPr/>
          <p:nvPr/>
        </p:nvSpPr>
        <p:spPr>
          <a:xfrm rot="16200000">
            <a:off x="5156609" y="4868782"/>
            <a:ext cx="1468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Entorno</a:t>
            </a:r>
            <a:r>
              <a:rPr lang="en-US" dirty="0"/>
              <a:t> Local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2084C0-4D2C-DE42-B971-5A0EE9EC2E66}"/>
              </a:ext>
            </a:extLst>
          </p:cNvPr>
          <p:cNvSpPr/>
          <p:nvPr/>
        </p:nvSpPr>
        <p:spPr>
          <a:xfrm>
            <a:off x="9670994" y="3759980"/>
            <a:ext cx="2372880" cy="247698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09CAAC-A282-BB46-8152-1FE11B50CE34}"/>
              </a:ext>
            </a:extLst>
          </p:cNvPr>
          <p:cNvSpPr/>
          <p:nvPr/>
        </p:nvSpPr>
        <p:spPr>
          <a:xfrm>
            <a:off x="10358797" y="3380865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Entorno</a:t>
            </a:r>
            <a:r>
              <a:rPr lang="en-US" dirty="0"/>
              <a:t> </a:t>
            </a:r>
            <a:r>
              <a:rPr lang="en-US" dirty="0" err="1"/>
              <a:t>remoto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76D96E-B12E-2C43-90D0-E7EA5F9C377B}"/>
              </a:ext>
            </a:extLst>
          </p:cNvPr>
          <p:cNvSpPr/>
          <p:nvPr/>
        </p:nvSpPr>
        <p:spPr>
          <a:xfrm>
            <a:off x="9747500" y="4631047"/>
            <a:ext cx="2236252" cy="2460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Hosting + </a:t>
            </a:r>
            <a:r>
              <a:rPr lang="en-US" sz="1200" dirty="0" err="1"/>
              <a:t>dominio</a:t>
            </a:r>
            <a:endParaRPr lang="en-US" sz="1200" dirty="0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2D32CE6E-2BA8-9242-8353-F90D879069BC}"/>
              </a:ext>
            </a:extLst>
          </p:cNvPr>
          <p:cNvCxnSpPr>
            <a:stCxn id="10" idx="0"/>
            <a:endCxn id="19" idx="1"/>
          </p:cNvCxnSpPr>
          <p:nvPr/>
        </p:nvCxnSpPr>
        <p:spPr>
          <a:xfrm rot="5400000" flipH="1" flipV="1">
            <a:off x="7660431" y="2515218"/>
            <a:ext cx="1513841" cy="1373606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530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258F-3C5A-7D4E-92A9-6DA5C7A0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Ecosistema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nube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06E4F-C68E-2B4D-BC49-F287ADA9D3F1}"/>
              </a:ext>
            </a:extLst>
          </p:cNvPr>
          <p:cNvSpPr/>
          <p:nvPr/>
        </p:nvSpPr>
        <p:spPr>
          <a:xfrm>
            <a:off x="6420823" y="5242114"/>
            <a:ext cx="1046732" cy="84690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Visual Studio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B0DDC8-6B97-DA43-89A8-C556063FDCBB}"/>
              </a:ext>
            </a:extLst>
          </p:cNvPr>
          <p:cNvSpPr/>
          <p:nvPr/>
        </p:nvSpPr>
        <p:spPr>
          <a:xfrm>
            <a:off x="8087096" y="5246864"/>
            <a:ext cx="1040862" cy="8421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Desarrollo</a:t>
            </a:r>
            <a:r>
              <a:rPr lang="en-US" sz="1200" dirty="0"/>
              <a:t> Web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D6D4A8-1B36-BB4C-840E-9CCD01629E12}"/>
              </a:ext>
            </a:extLst>
          </p:cNvPr>
          <p:cNvSpPr/>
          <p:nvPr/>
        </p:nvSpPr>
        <p:spPr>
          <a:xfrm>
            <a:off x="6376981" y="4621061"/>
            <a:ext cx="2707135" cy="2460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Live 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864A6B-7775-2946-8F1B-7F9D95175ED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467555" y="5665565"/>
            <a:ext cx="619541" cy="2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D9E035-F30B-9E4D-87D2-A802B21F86E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607527" y="4867078"/>
            <a:ext cx="0" cy="379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1216FF5-83F2-3144-B94D-2B6655A517F1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4555711" cy="402336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hagamos</a:t>
            </a:r>
            <a:r>
              <a:rPr lang="en-US" dirty="0"/>
              <a:t> el “</a:t>
            </a:r>
            <a:r>
              <a:rPr lang="en-US" dirty="0" err="1"/>
              <a:t>despliegue</a:t>
            </a:r>
            <a:r>
              <a:rPr lang="en-US" dirty="0"/>
              <a:t>”. La </a:t>
            </a:r>
            <a:r>
              <a:rPr lang="en-US" dirty="0" err="1"/>
              <a:t>aplicacion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quedar</a:t>
            </a:r>
            <a:r>
              <a:rPr lang="en-US" dirty="0"/>
              <a:t> “</a:t>
            </a:r>
            <a:r>
              <a:rPr lang="en-US" dirty="0" err="1"/>
              <a:t>hospedada</a:t>
            </a:r>
            <a:r>
              <a:rPr lang="en-US" dirty="0"/>
              <a:t>”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servidor</a:t>
            </a:r>
            <a:r>
              <a:rPr lang="en-US" dirty="0"/>
              <a:t> </a:t>
            </a:r>
            <a:r>
              <a:rPr lang="en-US" dirty="0" err="1"/>
              <a:t>remoto</a:t>
            </a:r>
            <a:r>
              <a:rPr lang="en-US" dirty="0"/>
              <a:t> y accessible </a:t>
            </a:r>
            <a:r>
              <a:rPr lang="en-US" dirty="0" err="1"/>
              <a:t>mediante</a:t>
            </a:r>
            <a:r>
              <a:rPr lang="en-US" dirty="0"/>
              <a:t> el “</a:t>
            </a:r>
            <a:r>
              <a:rPr lang="en-US" dirty="0" err="1"/>
              <a:t>dominio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7F3C94-3E5A-C94E-A5D7-312C245AD526}"/>
              </a:ext>
            </a:extLst>
          </p:cNvPr>
          <p:cNvSpPr/>
          <p:nvPr/>
        </p:nvSpPr>
        <p:spPr>
          <a:xfrm>
            <a:off x="7124773" y="3958941"/>
            <a:ext cx="1211550" cy="5944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Aplicación</a:t>
            </a:r>
            <a:r>
              <a:rPr lang="en-US" sz="1200" dirty="0"/>
              <a:t> Web </a:t>
            </a:r>
            <a:r>
              <a:rPr lang="en-US" sz="1200" dirty="0" err="1"/>
              <a:t>desplegada</a:t>
            </a:r>
            <a:endParaRPr lang="en-US" sz="1200" dirty="0"/>
          </a:p>
        </p:txBody>
      </p:sp>
      <p:pic>
        <p:nvPicPr>
          <p:cNvPr id="19" name="Picture 2" descr="Firebase Brand Guidelines">
            <a:hlinkClick r:id="rId2"/>
            <a:extLst>
              <a:ext uri="{FF2B5EF4-FFF2-40B4-BE49-F238E27FC236}">
                <a16:creationId xmlns:a16="http://schemas.microsoft.com/office/drawing/2014/main" id="{F60BA444-1C93-3947-9E54-53CC75A2CD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" b="27957"/>
          <a:stretch/>
        </p:blipFill>
        <p:spPr bwMode="auto">
          <a:xfrm>
            <a:off x="9104154" y="1925334"/>
            <a:ext cx="864095" cy="103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B4636D3-E5E3-0D48-B4DE-DCA4E52873F3}"/>
              </a:ext>
            </a:extLst>
          </p:cNvPr>
          <p:cNvSpPr/>
          <p:nvPr/>
        </p:nvSpPr>
        <p:spPr>
          <a:xfrm>
            <a:off x="6099855" y="3750197"/>
            <a:ext cx="3250171" cy="247698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9F3038-2102-C54E-BA53-2996B184A9A4}"/>
              </a:ext>
            </a:extLst>
          </p:cNvPr>
          <p:cNvSpPr/>
          <p:nvPr/>
        </p:nvSpPr>
        <p:spPr>
          <a:xfrm rot="16200000">
            <a:off x="5156609" y="4868782"/>
            <a:ext cx="1468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Entorno</a:t>
            </a:r>
            <a:r>
              <a:rPr lang="en-US" dirty="0"/>
              <a:t> Local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2084C0-4D2C-DE42-B971-5A0EE9EC2E66}"/>
              </a:ext>
            </a:extLst>
          </p:cNvPr>
          <p:cNvSpPr/>
          <p:nvPr/>
        </p:nvSpPr>
        <p:spPr>
          <a:xfrm>
            <a:off x="9670994" y="3759980"/>
            <a:ext cx="2372880" cy="247698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09CAAC-A282-BB46-8152-1FE11B50CE34}"/>
              </a:ext>
            </a:extLst>
          </p:cNvPr>
          <p:cNvSpPr/>
          <p:nvPr/>
        </p:nvSpPr>
        <p:spPr>
          <a:xfrm>
            <a:off x="10358797" y="3380865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Entorno</a:t>
            </a:r>
            <a:r>
              <a:rPr lang="en-US" dirty="0"/>
              <a:t> </a:t>
            </a:r>
            <a:r>
              <a:rPr lang="en-US" dirty="0" err="1"/>
              <a:t>remoto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76D96E-B12E-2C43-90D0-E7EA5F9C377B}"/>
              </a:ext>
            </a:extLst>
          </p:cNvPr>
          <p:cNvSpPr/>
          <p:nvPr/>
        </p:nvSpPr>
        <p:spPr>
          <a:xfrm>
            <a:off x="9747500" y="4631047"/>
            <a:ext cx="2236252" cy="2460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Hosting + </a:t>
            </a:r>
            <a:r>
              <a:rPr lang="en-US" sz="1200" dirty="0" err="1"/>
              <a:t>dominio</a:t>
            </a:r>
            <a:endParaRPr lang="en-US" sz="1200" dirty="0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2D32CE6E-2BA8-9242-8353-F90D879069BC}"/>
              </a:ext>
            </a:extLst>
          </p:cNvPr>
          <p:cNvCxnSpPr>
            <a:stCxn id="10" idx="0"/>
            <a:endCxn id="19" idx="1"/>
          </p:cNvCxnSpPr>
          <p:nvPr/>
        </p:nvCxnSpPr>
        <p:spPr>
          <a:xfrm rot="5400000" flipH="1" flipV="1">
            <a:off x="7660431" y="2515218"/>
            <a:ext cx="1513841" cy="1373606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386C6632-A58D-C44D-A330-AA9A59C43B00}"/>
              </a:ext>
            </a:extLst>
          </p:cNvPr>
          <p:cNvCxnSpPr>
            <a:stCxn id="8" idx="3"/>
            <a:endCxn id="20" idx="2"/>
          </p:cNvCxnSpPr>
          <p:nvPr/>
        </p:nvCxnSpPr>
        <p:spPr>
          <a:xfrm flipV="1">
            <a:off x="9127958" y="4877064"/>
            <a:ext cx="1737668" cy="7908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70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5BD8F-1E24-C84B-89CE-979CA0C2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B2CF91-84BD-C945-BEE6-93E36C275C1F}"/>
              </a:ext>
            </a:extLst>
          </p:cNvPr>
          <p:cNvSpPr/>
          <p:nvPr/>
        </p:nvSpPr>
        <p:spPr>
          <a:xfrm>
            <a:off x="2544417" y="4097572"/>
            <a:ext cx="1932167" cy="193216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Aumentar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tamaño</a:t>
            </a:r>
            <a:r>
              <a:rPr lang="en-US" dirty="0">
                <a:solidFill>
                  <a:schemeClr val="tx1"/>
                </a:solidFill>
              </a:rPr>
              <a:t> de buffer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43629-BC73-B643-A9F8-3DCBF2509ACC}"/>
              </a:ext>
            </a:extLst>
          </p:cNvPr>
          <p:cNvSpPr txBox="1"/>
          <p:nvPr/>
        </p:nvSpPr>
        <p:spPr>
          <a:xfrm>
            <a:off x="3510500" y="2293562"/>
            <a:ext cx="498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hace</a:t>
            </a:r>
            <a:r>
              <a:rPr lang="en-US" dirty="0"/>
              <a:t> para </a:t>
            </a:r>
            <a:r>
              <a:rPr lang="en-US" dirty="0" err="1"/>
              <a:t>corregirlo</a:t>
            </a:r>
            <a:r>
              <a:rPr lang="en-US" dirty="0"/>
              <a:t>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CD0BF1-C9F4-B543-819F-ED3A00F2FD8B}"/>
              </a:ext>
            </a:extLst>
          </p:cNvPr>
          <p:cNvSpPr/>
          <p:nvPr/>
        </p:nvSpPr>
        <p:spPr>
          <a:xfrm>
            <a:off x="3510500" y="2925676"/>
            <a:ext cx="55274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byte[] buff = new byte[40];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while (running)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DatagramPacket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packet = new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DatagramPacket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buf.length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socket.receive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(packet);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C8E5F0-E8B3-0443-8CF5-9DB86A27D34F}"/>
              </a:ext>
            </a:extLst>
          </p:cNvPr>
          <p:cNvSpPr/>
          <p:nvPr/>
        </p:nvSpPr>
        <p:spPr>
          <a:xfrm>
            <a:off x="4949687" y="4097571"/>
            <a:ext cx="1932167" cy="193216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Datagrama</a:t>
            </a:r>
            <a:r>
              <a:rPr lang="en-US" dirty="0">
                <a:solidFill>
                  <a:schemeClr val="tx1"/>
                </a:solidFill>
              </a:rPr>
              <a:t> de 4 </a:t>
            </a:r>
            <a:r>
              <a:rPr lang="en-US" dirty="0" err="1">
                <a:solidFill>
                  <a:schemeClr val="tx1"/>
                </a:solidFill>
              </a:rPr>
              <a:t>parámetros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ACBD89-DB09-3B44-A9C6-B23799370FA8}"/>
              </a:ext>
            </a:extLst>
          </p:cNvPr>
          <p:cNvSpPr/>
          <p:nvPr/>
        </p:nvSpPr>
        <p:spPr>
          <a:xfrm>
            <a:off x="7354957" y="4097571"/>
            <a:ext cx="1932167" cy="193216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 buffer </a:t>
            </a:r>
            <a:r>
              <a:rPr lang="en-US" dirty="0" err="1">
                <a:solidFill>
                  <a:schemeClr val="tx1"/>
                </a:solidFill>
              </a:rPr>
              <a:t>debe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una</a:t>
            </a:r>
            <a:r>
              <a:rPr lang="en-US" dirty="0">
                <a:solidFill>
                  <a:schemeClr val="tx1"/>
                </a:solidFill>
              </a:rPr>
              <a:t> variable String</a:t>
            </a:r>
          </a:p>
        </p:txBody>
      </p:sp>
    </p:spTree>
    <p:extLst>
      <p:ext uri="{BB962C8B-B14F-4D97-AF65-F5344CB8AC3E}">
        <p14:creationId xmlns:p14="http://schemas.microsoft.com/office/powerpoint/2010/main" val="2062285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258F-3C5A-7D4E-92A9-6DA5C7A0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Ecosistema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nube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06E4F-C68E-2B4D-BC49-F287ADA9D3F1}"/>
              </a:ext>
            </a:extLst>
          </p:cNvPr>
          <p:cNvSpPr/>
          <p:nvPr/>
        </p:nvSpPr>
        <p:spPr>
          <a:xfrm>
            <a:off x="6420823" y="5242114"/>
            <a:ext cx="1046732" cy="84690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Visual Studio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B0DDC8-6B97-DA43-89A8-C556063FDCBB}"/>
              </a:ext>
            </a:extLst>
          </p:cNvPr>
          <p:cNvSpPr/>
          <p:nvPr/>
        </p:nvSpPr>
        <p:spPr>
          <a:xfrm>
            <a:off x="8087096" y="5246864"/>
            <a:ext cx="1040862" cy="8421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Desarrollo</a:t>
            </a:r>
            <a:r>
              <a:rPr lang="en-US" sz="1200" dirty="0"/>
              <a:t> Web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D6D4A8-1B36-BB4C-840E-9CCD01629E12}"/>
              </a:ext>
            </a:extLst>
          </p:cNvPr>
          <p:cNvSpPr/>
          <p:nvPr/>
        </p:nvSpPr>
        <p:spPr>
          <a:xfrm>
            <a:off x="6376981" y="4621061"/>
            <a:ext cx="2707135" cy="2460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Live 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864A6B-7775-2946-8F1B-7F9D95175ED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467555" y="5665565"/>
            <a:ext cx="619541" cy="2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D9E035-F30B-9E4D-87D2-A802B21F86E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607527" y="4867078"/>
            <a:ext cx="0" cy="379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1216FF5-83F2-3144-B94D-2B6655A517F1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4555711" cy="402336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hagamos</a:t>
            </a:r>
            <a:r>
              <a:rPr lang="en-US" dirty="0"/>
              <a:t> el “</a:t>
            </a:r>
            <a:r>
              <a:rPr lang="en-US" dirty="0" err="1"/>
              <a:t>despliegue</a:t>
            </a:r>
            <a:r>
              <a:rPr lang="en-US" dirty="0"/>
              <a:t>”. La </a:t>
            </a:r>
            <a:r>
              <a:rPr lang="en-US" dirty="0" err="1"/>
              <a:t>aplicacion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quedar</a:t>
            </a:r>
            <a:r>
              <a:rPr lang="en-US" dirty="0"/>
              <a:t> “</a:t>
            </a:r>
            <a:r>
              <a:rPr lang="en-US" dirty="0" err="1"/>
              <a:t>hospedada</a:t>
            </a:r>
            <a:r>
              <a:rPr lang="en-US" dirty="0"/>
              <a:t>”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servidor</a:t>
            </a:r>
            <a:r>
              <a:rPr lang="en-US" dirty="0"/>
              <a:t> </a:t>
            </a:r>
            <a:r>
              <a:rPr lang="en-US" dirty="0" err="1"/>
              <a:t>remoto</a:t>
            </a:r>
            <a:r>
              <a:rPr lang="en-US" dirty="0"/>
              <a:t> y accessible </a:t>
            </a:r>
            <a:r>
              <a:rPr lang="en-US" dirty="0" err="1"/>
              <a:t>mediante</a:t>
            </a:r>
            <a:r>
              <a:rPr lang="en-US" dirty="0"/>
              <a:t> el “</a:t>
            </a:r>
            <a:r>
              <a:rPr lang="en-US" dirty="0" err="1"/>
              <a:t>dominio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7F3C94-3E5A-C94E-A5D7-312C245AD526}"/>
              </a:ext>
            </a:extLst>
          </p:cNvPr>
          <p:cNvSpPr/>
          <p:nvPr/>
        </p:nvSpPr>
        <p:spPr>
          <a:xfrm>
            <a:off x="7124773" y="3958941"/>
            <a:ext cx="1211550" cy="5944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Aplicación</a:t>
            </a:r>
            <a:r>
              <a:rPr lang="en-US" sz="1200" dirty="0"/>
              <a:t> Web </a:t>
            </a:r>
            <a:r>
              <a:rPr lang="en-US" sz="1200" dirty="0" err="1"/>
              <a:t>desplegada</a:t>
            </a:r>
            <a:endParaRPr lang="en-US" sz="1200" dirty="0"/>
          </a:p>
        </p:txBody>
      </p:sp>
      <p:pic>
        <p:nvPicPr>
          <p:cNvPr id="19" name="Picture 2" descr="Firebase Brand Guidelines">
            <a:hlinkClick r:id="rId2"/>
            <a:extLst>
              <a:ext uri="{FF2B5EF4-FFF2-40B4-BE49-F238E27FC236}">
                <a16:creationId xmlns:a16="http://schemas.microsoft.com/office/drawing/2014/main" id="{F60BA444-1C93-3947-9E54-53CC75A2CD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" b="27957"/>
          <a:stretch/>
        </p:blipFill>
        <p:spPr bwMode="auto">
          <a:xfrm>
            <a:off x="9104154" y="1925334"/>
            <a:ext cx="864095" cy="103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B4636D3-E5E3-0D48-B4DE-DCA4E52873F3}"/>
              </a:ext>
            </a:extLst>
          </p:cNvPr>
          <p:cNvSpPr/>
          <p:nvPr/>
        </p:nvSpPr>
        <p:spPr>
          <a:xfrm>
            <a:off x="6099855" y="3750197"/>
            <a:ext cx="3250171" cy="247698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9F3038-2102-C54E-BA53-2996B184A9A4}"/>
              </a:ext>
            </a:extLst>
          </p:cNvPr>
          <p:cNvSpPr/>
          <p:nvPr/>
        </p:nvSpPr>
        <p:spPr>
          <a:xfrm rot="16200000">
            <a:off x="5156609" y="4868782"/>
            <a:ext cx="1468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Entorno</a:t>
            </a:r>
            <a:r>
              <a:rPr lang="en-US" dirty="0"/>
              <a:t> Local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2084C0-4D2C-DE42-B971-5A0EE9EC2E66}"/>
              </a:ext>
            </a:extLst>
          </p:cNvPr>
          <p:cNvSpPr/>
          <p:nvPr/>
        </p:nvSpPr>
        <p:spPr>
          <a:xfrm>
            <a:off x="9670994" y="3759980"/>
            <a:ext cx="2372880" cy="247698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09CAAC-A282-BB46-8152-1FE11B50CE34}"/>
              </a:ext>
            </a:extLst>
          </p:cNvPr>
          <p:cNvSpPr/>
          <p:nvPr/>
        </p:nvSpPr>
        <p:spPr>
          <a:xfrm>
            <a:off x="10358797" y="3380865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Entorno</a:t>
            </a:r>
            <a:r>
              <a:rPr lang="en-US" dirty="0"/>
              <a:t> </a:t>
            </a:r>
            <a:r>
              <a:rPr lang="en-US" dirty="0" err="1"/>
              <a:t>remoto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76D96E-B12E-2C43-90D0-E7EA5F9C377B}"/>
              </a:ext>
            </a:extLst>
          </p:cNvPr>
          <p:cNvSpPr/>
          <p:nvPr/>
        </p:nvSpPr>
        <p:spPr>
          <a:xfrm>
            <a:off x="9747500" y="4631047"/>
            <a:ext cx="2236252" cy="2460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Hosting + </a:t>
            </a:r>
            <a:r>
              <a:rPr lang="en-US" sz="1200" dirty="0" err="1"/>
              <a:t>dominio</a:t>
            </a:r>
            <a:endParaRPr lang="en-US" sz="1200" dirty="0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2D32CE6E-2BA8-9242-8353-F90D879069BC}"/>
              </a:ext>
            </a:extLst>
          </p:cNvPr>
          <p:cNvCxnSpPr>
            <a:stCxn id="10" idx="0"/>
            <a:endCxn id="19" idx="1"/>
          </p:cNvCxnSpPr>
          <p:nvPr/>
        </p:nvCxnSpPr>
        <p:spPr>
          <a:xfrm rot="5400000" flipH="1" flipV="1">
            <a:off x="7660431" y="2515218"/>
            <a:ext cx="1513841" cy="1373606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386C6632-A58D-C44D-A330-AA9A59C43B00}"/>
              </a:ext>
            </a:extLst>
          </p:cNvPr>
          <p:cNvCxnSpPr>
            <a:stCxn id="8" idx="3"/>
            <a:endCxn id="20" idx="2"/>
          </p:cNvCxnSpPr>
          <p:nvPr/>
        </p:nvCxnSpPr>
        <p:spPr>
          <a:xfrm flipV="1">
            <a:off x="9127958" y="4877064"/>
            <a:ext cx="1737668" cy="7908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BEEEE71-5CB5-2D4E-A5D3-659D7AADD199}"/>
              </a:ext>
            </a:extLst>
          </p:cNvPr>
          <p:cNvSpPr/>
          <p:nvPr/>
        </p:nvSpPr>
        <p:spPr>
          <a:xfrm>
            <a:off x="10216033" y="3955450"/>
            <a:ext cx="1211550" cy="5944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Aplicación</a:t>
            </a:r>
            <a:r>
              <a:rPr lang="en-US" sz="1200" dirty="0"/>
              <a:t> Web </a:t>
            </a:r>
            <a:r>
              <a:rPr lang="en-US" sz="1200" dirty="0" err="1"/>
              <a:t>desplegada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06747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258F-3C5A-7D4E-92A9-6DA5C7A0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Ecosistema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nube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06E4F-C68E-2B4D-BC49-F287ADA9D3F1}"/>
              </a:ext>
            </a:extLst>
          </p:cNvPr>
          <p:cNvSpPr/>
          <p:nvPr/>
        </p:nvSpPr>
        <p:spPr>
          <a:xfrm>
            <a:off x="6420823" y="5242114"/>
            <a:ext cx="1046732" cy="84690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Visual Studio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B0DDC8-6B97-DA43-89A8-C556063FDCBB}"/>
              </a:ext>
            </a:extLst>
          </p:cNvPr>
          <p:cNvSpPr/>
          <p:nvPr/>
        </p:nvSpPr>
        <p:spPr>
          <a:xfrm>
            <a:off x="8087096" y="5246864"/>
            <a:ext cx="1040862" cy="8421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Desarrollo</a:t>
            </a:r>
            <a:r>
              <a:rPr lang="en-US" sz="1200" dirty="0"/>
              <a:t> Web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D6D4A8-1B36-BB4C-840E-9CCD01629E12}"/>
              </a:ext>
            </a:extLst>
          </p:cNvPr>
          <p:cNvSpPr/>
          <p:nvPr/>
        </p:nvSpPr>
        <p:spPr>
          <a:xfrm>
            <a:off x="6376981" y="4621061"/>
            <a:ext cx="2707135" cy="2460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Live 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864A6B-7775-2946-8F1B-7F9D95175ED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467555" y="5665565"/>
            <a:ext cx="619541" cy="2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D9E035-F30B-9E4D-87D2-A802B21F86E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607527" y="4867078"/>
            <a:ext cx="0" cy="379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1216FF5-83F2-3144-B94D-2B6655A517F1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4555711" cy="402336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hagamos</a:t>
            </a:r>
            <a:r>
              <a:rPr lang="en-US" dirty="0"/>
              <a:t> el “</a:t>
            </a:r>
            <a:r>
              <a:rPr lang="en-US" dirty="0" err="1"/>
              <a:t>despliegue</a:t>
            </a:r>
            <a:r>
              <a:rPr lang="en-US" dirty="0"/>
              <a:t>”. La </a:t>
            </a:r>
            <a:r>
              <a:rPr lang="en-US" dirty="0" err="1"/>
              <a:t>aplicacion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quedar</a:t>
            </a:r>
            <a:r>
              <a:rPr lang="en-US" dirty="0"/>
              <a:t> “</a:t>
            </a:r>
            <a:r>
              <a:rPr lang="en-US" dirty="0" err="1"/>
              <a:t>hospedada</a:t>
            </a:r>
            <a:r>
              <a:rPr lang="en-US" dirty="0"/>
              <a:t>”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servidor</a:t>
            </a:r>
            <a:r>
              <a:rPr lang="en-US" dirty="0"/>
              <a:t> </a:t>
            </a:r>
            <a:r>
              <a:rPr lang="en-US" dirty="0" err="1"/>
              <a:t>remoto</a:t>
            </a:r>
            <a:r>
              <a:rPr lang="en-US" dirty="0"/>
              <a:t> y accessible </a:t>
            </a:r>
            <a:r>
              <a:rPr lang="en-US" dirty="0" err="1"/>
              <a:t>mediante</a:t>
            </a:r>
            <a:r>
              <a:rPr lang="en-US" dirty="0"/>
              <a:t> el “</a:t>
            </a:r>
            <a:r>
              <a:rPr lang="en-US" dirty="0" err="1"/>
              <a:t>dominio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7F3C94-3E5A-C94E-A5D7-312C245AD526}"/>
              </a:ext>
            </a:extLst>
          </p:cNvPr>
          <p:cNvSpPr/>
          <p:nvPr/>
        </p:nvSpPr>
        <p:spPr>
          <a:xfrm>
            <a:off x="7124773" y="3958941"/>
            <a:ext cx="1211550" cy="5944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Aplicación</a:t>
            </a:r>
            <a:r>
              <a:rPr lang="en-US" sz="1200" dirty="0"/>
              <a:t> Web </a:t>
            </a:r>
            <a:r>
              <a:rPr lang="en-US" sz="1200" dirty="0" err="1"/>
              <a:t>desplegada</a:t>
            </a:r>
            <a:endParaRPr lang="en-US" sz="1200" dirty="0"/>
          </a:p>
        </p:txBody>
      </p:sp>
      <p:pic>
        <p:nvPicPr>
          <p:cNvPr id="19" name="Picture 2" descr="Firebase Brand Guidelines">
            <a:hlinkClick r:id="rId2"/>
            <a:extLst>
              <a:ext uri="{FF2B5EF4-FFF2-40B4-BE49-F238E27FC236}">
                <a16:creationId xmlns:a16="http://schemas.microsoft.com/office/drawing/2014/main" id="{F60BA444-1C93-3947-9E54-53CC75A2CD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" b="27957"/>
          <a:stretch/>
        </p:blipFill>
        <p:spPr bwMode="auto">
          <a:xfrm>
            <a:off x="9104154" y="1925334"/>
            <a:ext cx="864095" cy="103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B4636D3-E5E3-0D48-B4DE-DCA4E52873F3}"/>
              </a:ext>
            </a:extLst>
          </p:cNvPr>
          <p:cNvSpPr/>
          <p:nvPr/>
        </p:nvSpPr>
        <p:spPr>
          <a:xfrm>
            <a:off x="6099855" y="3750197"/>
            <a:ext cx="3250171" cy="247698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9F3038-2102-C54E-BA53-2996B184A9A4}"/>
              </a:ext>
            </a:extLst>
          </p:cNvPr>
          <p:cNvSpPr/>
          <p:nvPr/>
        </p:nvSpPr>
        <p:spPr>
          <a:xfrm rot="16200000">
            <a:off x="5156609" y="4868782"/>
            <a:ext cx="1468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Entorno</a:t>
            </a:r>
            <a:r>
              <a:rPr lang="en-US" dirty="0"/>
              <a:t> Local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2084C0-4D2C-DE42-B971-5A0EE9EC2E66}"/>
              </a:ext>
            </a:extLst>
          </p:cNvPr>
          <p:cNvSpPr/>
          <p:nvPr/>
        </p:nvSpPr>
        <p:spPr>
          <a:xfrm>
            <a:off x="9670994" y="3759980"/>
            <a:ext cx="2372880" cy="247698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09CAAC-A282-BB46-8152-1FE11B50CE34}"/>
              </a:ext>
            </a:extLst>
          </p:cNvPr>
          <p:cNvSpPr/>
          <p:nvPr/>
        </p:nvSpPr>
        <p:spPr>
          <a:xfrm>
            <a:off x="10358797" y="3380865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Entorno</a:t>
            </a:r>
            <a:r>
              <a:rPr lang="en-US" dirty="0"/>
              <a:t> </a:t>
            </a:r>
            <a:r>
              <a:rPr lang="en-US" dirty="0" err="1"/>
              <a:t>remoto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76D96E-B12E-2C43-90D0-E7EA5F9C377B}"/>
              </a:ext>
            </a:extLst>
          </p:cNvPr>
          <p:cNvSpPr/>
          <p:nvPr/>
        </p:nvSpPr>
        <p:spPr>
          <a:xfrm>
            <a:off x="9747500" y="4631047"/>
            <a:ext cx="2236252" cy="2460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Hosting + </a:t>
            </a:r>
            <a:r>
              <a:rPr lang="en-US" sz="1200" dirty="0" err="1"/>
              <a:t>dominio</a:t>
            </a:r>
            <a:endParaRPr lang="en-US" sz="1200" dirty="0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2D32CE6E-2BA8-9242-8353-F90D879069BC}"/>
              </a:ext>
            </a:extLst>
          </p:cNvPr>
          <p:cNvCxnSpPr>
            <a:stCxn id="10" idx="0"/>
            <a:endCxn id="19" idx="1"/>
          </p:cNvCxnSpPr>
          <p:nvPr/>
        </p:nvCxnSpPr>
        <p:spPr>
          <a:xfrm rot="5400000" flipH="1" flipV="1">
            <a:off x="7660431" y="2515218"/>
            <a:ext cx="1513841" cy="1373606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386C6632-A58D-C44D-A330-AA9A59C43B00}"/>
              </a:ext>
            </a:extLst>
          </p:cNvPr>
          <p:cNvCxnSpPr>
            <a:stCxn id="8" idx="3"/>
            <a:endCxn id="20" idx="2"/>
          </p:cNvCxnSpPr>
          <p:nvPr/>
        </p:nvCxnSpPr>
        <p:spPr>
          <a:xfrm flipV="1">
            <a:off x="9127958" y="4877064"/>
            <a:ext cx="1737668" cy="7908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BEEEE71-5CB5-2D4E-A5D3-659D7AADD199}"/>
              </a:ext>
            </a:extLst>
          </p:cNvPr>
          <p:cNvSpPr/>
          <p:nvPr/>
        </p:nvSpPr>
        <p:spPr>
          <a:xfrm>
            <a:off x="10216033" y="3955450"/>
            <a:ext cx="1211550" cy="5944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Aplicación</a:t>
            </a:r>
            <a:r>
              <a:rPr lang="en-US" sz="1200" dirty="0"/>
              <a:t> Web </a:t>
            </a:r>
            <a:r>
              <a:rPr lang="en-US" sz="1200" dirty="0" err="1"/>
              <a:t>desplegada</a:t>
            </a:r>
            <a:endParaRPr lang="en-US" sz="1200" dirty="0"/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D51ADDA8-7ED5-C54E-98A6-09DF194BB0D7}"/>
              </a:ext>
            </a:extLst>
          </p:cNvPr>
          <p:cNvCxnSpPr>
            <a:cxnSpLocks/>
            <a:stCxn id="21" idx="1"/>
            <a:endCxn id="19" idx="2"/>
          </p:cNvCxnSpPr>
          <p:nvPr/>
        </p:nvCxnSpPr>
        <p:spPr>
          <a:xfrm rot="10800000">
            <a:off x="9536203" y="2964866"/>
            <a:ext cx="679831" cy="1287815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905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258F-3C5A-7D4E-92A9-6DA5C7A0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Ecosistema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nube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06E4F-C68E-2B4D-BC49-F287ADA9D3F1}"/>
              </a:ext>
            </a:extLst>
          </p:cNvPr>
          <p:cNvSpPr/>
          <p:nvPr/>
        </p:nvSpPr>
        <p:spPr>
          <a:xfrm>
            <a:off x="6420823" y="5242114"/>
            <a:ext cx="1046732" cy="84690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Visual Studio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B0DDC8-6B97-DA43-89A8-C556063FDCBB}"/>
              </a:ext>
            </a:extLst>
          </p:cNvPr>
          <p:cNvSpPr/>
          <p:nvPr/>
        </p:nvSpPr>
        <p:spPr>
          <a:xfrm>
            <a:off x="8087096" y="5246864"/>
            <a:ext cx="1040862" cy="8421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Desarrollo</a:t>
            </a:r>
            <a:r>
              <a:rPr lang="en-US" sz="1200" dirty="0"/>
              <a:t> Web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D6D4A8-1B36-BB4C-840E-9CCD01629E12}"/>
              </a:ext>
            </a:extLst>
          </p:cNvPr>
          <p:cNvSpPr/>
          <p:nvPr/>
        </p:nvSpPr>
        <p:spPr>
          <a:xfrm>
            <a:off x="6376981" y="4621061"/>
            <a:ext cx="2707135" cy="2460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Live 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864A6B-7775-2946-8F1B-7F9D95175ED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467555" y="5665565"/>
            <a:ext cx="619541" cy="2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D9E035-F30B-9E4D-87D2-A802B21F86E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607527" y="4867078"/>
            <a:ext cx="0" cy="379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1216FF5-83F2-3144-B94D-2B6655A517F1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4555711" cy="402336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Hay </a:t>
            </a:r>
            <a:r>
              <a:rPr lang="en-US" dirty="0" err="1"/>
              <a:t>muchos</a:t>
            </a:r>
            <a:r>
              <a:rPr lang="en-US" dirty="0"/>
              <a:t> </a:t>
            </a:r>
            <a:r>
              <a:rPr lang="en-US" dirty="0" err="1"/>
              <a:t>servidores</a:t>
            </a:r>
            <a:r>
              <a:rPr lang="en-US" dirty="0"/>
              <a:t> que </a:t>
            </a:r>
            <a:r>
              <a:rPr lang="en-US" dirty="0" err="1"/>
              <a:t>ofrecen</a:t>
            </a:r>
            <a:r>
              <a:rPr lang="en-US" dirty="0"/>
              <a:t> hosting y </a:t>
            </a:r>
            <a:r>
              <a:rPr lang="en-US" dirty="0" err="1"/>
              <a:t>dominio</a:t>
            </a:r>
            <a:r>
              <a:rPr lang="en-US" dirty="0"/>
              <a:t>. Tambien hay </a:t>
            </a:r>
            <a:r>
              <a:rPr lang="en-US" dirty="0" err="1"/>
              <a:t>algunos</a:t>
            </a:r>
            <a:r>
              <a:rPr lang="en-US" dirty="0"/>
              <a:t> gratis. 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clase</a:t>
            </a:r>
            <a:r>
              <a:rPr lang="en-US" dirty="0"/>
              <a:t> final </a:t>
            </a:r>
            <a:r>
              <a:rPr lang="en-US" dirty="0" err="1"/>
              <a:t>subiremos</a:t>
            </a:r>
            <a:r>
              <a:rPr lang="en-US" dirty="0"/>
              <a:t> el </a:t>
            </a:r>
            <a:r>
              <a:rPr lang="en-US" dirty="0" err="1"/>
              <a:t>proyecto</a:t>
            </a:r>
            <a:r>
              <a:rPr lang="en-US" dirty="0"/>
              <a:t> GitHub, que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host de las </a:t>
            </a:r>
            <a:r>
              <a:rPr lang="en-US" dirty="0" err="1"/>
              <a:t>páginas</a:t>
            </a:r>
            <a:r>
              <a:rPr lang="en-US" dirty="0"/>
              <a:t> con el </a:t>
            </a:r>
            <a:r>
              <a:rPr lang="en-US" dirty="0" err="1"/>
              <a:t>dominio</a:t>
            </a:r>
            <a:r>
              <a:rPr lang="en-US" dirty="0"/>
              <a:t> de GitHub.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7F3C94-3E5A-C94E-A5D7-312C245AD526}"/>
              </a:ext>
            </a:extLst>
          </p:cNvPr>
          <p:cNvSpPr/>
          <p:nvPr/>
        </p:nvSpPr>
        <p:spPr>
          <a:xfrm>
            <a:off x="7124773" y="3958941"/>
            <a:ext cx="1211550" cy="5944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Aplicación</a:t>
            </a:r>
            <a:r>
              <a:rPr lang="en-US" sz="1200" dirty="0"/>
              <a:t> Web </a:t>
            </a:r>
            <a:r>
              <a:rPr lang="en-US" sz="1200" dirty="0" err="1"/>
              <a:t>desplegada</a:t>
            </a:r>
            <a:endParaRPr lang="en-US" sz="1200" dirty="0"/>
          </a:p>
        </p:txBody>
      </p:sp>
      <p:pic>
        <p:nvPicPr>
          <p:cNvPr id="19" name="Picture 2" descr="Firebase Brand Guidelines">
            <a:hlinkClick r:id="rId2"/>
            <a:extLst>
              <a:ext uri="{FF2B5EF4-FFF2-40B4-BE49-F238E27FC236}">
                <a16:creationId xmlns:a16="http://schemas.microsoft.com/office/drawing/2014/main" id="{F60BA444-1C93-3947-9E54-53CC75A2CD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" b="27957"/>
          <a:stretch/>
        </p:blipFill>
        <p:spPr bwMode="auto">
          <a:xfrm>
            <a:off x="9104154" y="1925334"/>
            <a:ext cx="864095" cy="103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B4636D3-E5E3-0D48-B4DE-DCA4E52873F3}"/>
              </a:ext>
            </a:extLst>
          </p:cNvPr>
          <p:cNvSpPr/>
          <p:nvPr/>
        </p:nvSpPr>
        <p:spPr>
          <a:xfrm>
            <a:off x="6099855" y="3750197"/>
            <a:ext cx="3250171" cy="247698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9F3038-2102-C54E-BA53-2996B184A9A4}"/>
              </a:ext>
            </a:extLst>
          </p:cNvPr>
          <p:cNvSpPr/>
          <p:nvPr/>
        </p:nvSpPr>
        <p:spPr>
          <a:xfrm rot="16200000">
            <a:off x="5156609" y="4868782"/>
            <a:ext cx="1468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Entorno</a:t>
            </a:r>
            <a:r>
              <a:rPr lang="en-US" dirty="0"/>
              <a:t> Local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2084C0-4D2C-DE42-B971-5A0EE9EC2E66}"/>
              </a:ext>
            </a:extLst>
          </p:cNvPr>
          <p:cNvSpPr/>
          <p:nvPr/>
        </p:nvSpPr>
        <p:spPr>
          <a:xfrm>
            <a:off x="9670994" y="3759980"/>
            <a:ext cx="2372880" cy="247698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09CAAC-A282-BB46-8152-1FE11B50CE34}"/>
              </a:ext>
            </a:extLst>
          </p:cNvPr>
          <p:cNvSpPr/>
          <p:nvPr/>
        </p:nvSpPr>
        <p:spPr>
          <a:xfrm>
            <a:off x="10358797" y="3380865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Entorno</a:t>
            </a:r>
            <a:r>
              <a:rPr lang="en-US" dirty="0"/>
              <a:t> </a:t>
            </a:r>
            <a:r>
              <a:rPr lang="en-US" dirty="0" err="1"/>
              <a:t>remoto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76D96E-B12E-2C43-90D0-E7EA5F9C377B}"/>
              </a:ext>
            </a:extLst>
          </p:cNvPr>
          <p:cNvSpPr/>
          <p:nvPr/>
        </p:nvSpPr>
        <p:spPr>
          <a:xfrm>
            <a:off x="9747500" y="4631047"/>
            <a:ext cx="2236252" cy="9289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Hosting + </a:t>
            </a:r>
            <a:r>
              <a:rPr lang="en-US" sz="1200" dirty="0" err="1"/>
              <a:t>dominio</a:t>
            </a:r>
            <a:endParaRPr lang="en-US" sz="1200" dirty="0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2D32CE6E-2BA8-9242-8353-F90D879069BC}"/>
              </a:ext>
            </a:extLst>
          </p:cNvPr>
          <p:cNvCxnSpPr>
            <a:stCxn id="10" idx="0"/>
            <a:endCxn id="19" idx="1"/>
          </p:cNvCxnSpPr>
          <p:nvPr/>
        </p:nvCxnSpPr>
        <p:spPr>
          <a:xfrm rot="5400000" flipH="1" flipV="1">
            <a:off x="7660431" y="2515218"/>
            <a:ext cx="1513841" cy="1373606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386C6632-A58D-C44D-A330-AA9A59C43B00}"/>
              </a:ext>
            </a:extLst>
          </p:cNvPr>
          <p:cNvCxnSpPr>
            <a:cxnSpLocks/>
            <a:stCxn id="8" idx="3"/>
            <a:endCxn id="20" idx="2"/>
          </p:cNvCxnSpPr>
          <p:nvPr/>
        </p:nvCxnSpPr>
        <p:spPr>
          <a:xfrm flipV="1">
            <a:off x="9127958" y="5559972"/>
            <a:ext cx="1737668" cy="1079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BEEEE71-5CB5-2D4E-A5D3-659D7AADD199}"/>
              </a:ext>
            </a:extLst>
          </p:cNvPr>
          <p:cNvSpPr/>
          <p:nvPr/>
        </p:nvSpPr>
        <p:spPr>
          <a:xfrm>
            <a:off x="10216033" y="3955450"/>
            <a:ext cx="1211550" cy="5944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Aplicación</a:t>
            </a:r>
            <a:r>
              <a:rPr lang="en-US" sz="1200" dirty="0"/>
              <a:t> Web </a:t>
            </a:r>
            <a:r>
              <a:rPr lang="en-US" sz="1200" dirty="0" err="1"/>
              <a:t>desplegada</a:t>
            </a:r>
            <a:endParaRPr lang="en-US" sz="1200" dirty="0"/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D51ADDA8-7ED5-C54E-98A6-09DF194BB0D7}"/>
              </a:ext>
            </a:extLst>
          </p:cNvPr>
          <p:cNvCxnSpPr>
            <a:cxnSpLocks/>
            <a:stCxn id="21" idx="1"/>
            <a:endCxn id="19" idx="2"/>
          </p:cNvCxnSpPr>
          <p:nvPr/>
        </p:nvCxnSpPr>
        <p:spPr>
          <a:xfrm rot="10800000">
            <a:off x="9536203" y="2964866"/>
            <a:ext cx="679831" cy="1287815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ithub, logo, media, social icon">
            <a:extLst>
              <a:ext uri="{FF2B5EF4-FFF2-40B4-BE49-F238E27FC236}">
                <a16:creationId xmlns:a16="http://schemas.microsoft.com/office/drawing/2014/main" id="{0067D3DE-ED17-B948-AF7E-874EB4E1E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438" y="4679122"/>
            <a:ext cx="585721" cy="58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08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5BD8F-1E24-C84B-89CE-979CA0C2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B2CF91-84BD-C945-BEE6-93E36C275C1F}"/>
              </a:ext>
            </a:extLst>
          </p:cNvPr>
          <p:cNvSpPr/>
          <p:nvPr/>
        </p:nvSpPr>
        <p:spPr>
          <a:xfrm>
            <a:off x="1086679" y="4163833"/>
            <a:ext cx="1932167" cy="193216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Objeto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43629-BC73-B643-A9F8-3DCBF2509ACC}"/>
              </a:ext>
            </a:extLst>
          </p:cNvPr>
          <p:cNvSpPr txBox="1"/>
          <p:nvPr/>
        </p:nvSpPr>
        <p:spPr>
          <a:xfrm>
            <a:off x="999215" y="2211932"/>
            <a:ext cx="4985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La </a:t>
            </a:r>
            <a:r>
              <a:rPr lang="en-US" dirty="0" err="1"/>
              <a:t>rama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objeto</a:t>
            </a:r>
            <a:r>
              <a:rPr lang="en-US" dirty="0"/>
              <a:t> o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?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CD0BF1-C9F4-B543-819F-ED3A00F2FD8B}"/>
              </a:ext>
            </a:extLst>
          </p:cNvPr>
          <p:cNvSpPr/>
          <p:nvPr/>
        </p:nvSpPr>
        <p:spPr>
          <a:xfrm>
            <a:off x="999215" y="2823451"/>
            <a:ext cx="55274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ordendiferente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estudiantes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C8E5F0-E8B3-0443-8CF5-9DB86A27D34F}"/>
              </a:ext>
            </a:extLst>
          </p:cNvPr>
          <p:cNvSpPr/>
          <p:nvPr/>
        </p:nvSpPr>
        <p:spPr>
          <a:xfrm>
            <a:off x="3491949" y="4163832"/>
            <a:ext cx="1932167" cy="193216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Lista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F5953-90C1-C04B-BAF9-4651C74CA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215" y="286603"/>
            <a:ext cx="4746568" cy="592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2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5BD8F-1E24-C84B-89CE-979CA0C2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B2CF91-84BD-C945-BEE6-93E36C275C1F}"/>
              </a:ext>
            </a:extLst>
          </p:cNvPr>
          <p:cNvSpPr/>
          <p:nvPr/>
        </p:nvSpPr>
        <p:spPr>
          <a:xfrm>
            <a:off x="1086679" y="4163833"/>
            <a:ext cx="1932167" cy="193216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Objeto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43629-BC73-B643-A9F8-3DCBF2509ACC}"/>
              </a:ext>
            </a:extLst>
          </p:cNvPr>
          <p:cNvSpPr txBox="1"/>
          <p:nvPr/>
        </p:nvSpPr>
        <p:spPr>
          <a:xfrm>
            <a:off x="999215" y="2211932"/>
            <a:ext cx="4985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La </a:t>
            </a:r>
            <a:r>
              <a:rPr lang="en-US" dirty="0" err="1"/>
              <a:t>rama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objeto</a:t>
            </a:r>
            <a:r>
              <a:rPr lang="en-US" dirty="0"/>
              <a:t> o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?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CD0BF1-C9F4-B543-819F-ED3A00F2FD8B}"/>
              </a:ext>
            </a:extLst>
          </p:cNvPr>
          <p:cNvSpPr/>
          <p:nvPr/>
        </p:nvSpPr>
        <p:spPr>
          <a:xfrm>
            <a:off x="999215" y="2823451"/>
            <a:ext cx="55274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ordendiferente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estudiantes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/-ui78Hdas832as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C8E5F0-E8B3-0443-8CF5-9DB86A27D34F}"/>
              </a:ext>
            </a:extLst>
          </p:cNvPr>
          <p:cNvSpPr/>
          <p:nvPr/>
        </p:nvSpPr>
        <p:spPr>
          <a:xfrm>
            <a:off x="3491949" y="4163832"/>
            <a:ext cx="1932167" cy="193216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Lista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F5953-90C1-C04B-BAF9-4651C74CA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215" y="286603"/>
            <a:ext cx="4746568" cy="592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2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5BD8F-1E24-C84B-89CE-979CA0C2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B2CF91-84BD-C945-BEE6-93E36C275C1F}"/>
              </a:ext>
            </a:extLst>
          </p:cNvPr>
          <p:cNvSpPr/>
          <p:nvPr/>
        </p:nvSpPr>
        <p:spPr>
          <a:xfrm>
            <a:off x="1086679" y="4163833"/>
            <a:ext cx="1932167" cy="193216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Objeto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43629-BC73-B643-A9F8-3DCBF2509ACC}"/>
              </a:ext>
            </a:extLst>
          </p:cNvPr>
          <p:cNvSpPr txBox="1"/>
          <p:nvPr/>
        </p:nvSpPr>
        <p:spPr>
          <a:xfrm>
            <a:off x="999215" y="2211932"/>
            <a:ext cx="4985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La </a:t>
            </a:r>
            <a:r>
              <a:rPr lang="en-US" dirty="0" err="1"/>
              <a:t>rama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objeto</a:t>
            </a:r>
            <a:r>
              <a:rPr lang="en-US" dirty="0"/>
              <a:t> o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?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CD0BF1-C9F4-B543-819F-ED3A00F2FD8B}"/>
              </a:ext>
            </a:extLst>
          </p:cNvPr>
          <p:cNvSpPr/>
          <p:nvPr/>
        </p:nvSpPr>
        <p:spPr>
          <a:xfrm>
            <a:off x="999215" y="2823451"/>
            <a:ext cx="5883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ordendiferente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estudiantes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/-ui78Hdas832as/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materias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C8E5F0-E8B3-0443-8CF5-9DB86A27D34F}"/>
              </a:ext>
            </a:extLst>
          </p:cNvPr>
          <p:cNvSpPr/>
          <p:nvPr/>
        </p:nvSpPr>
        <p:spPr>
          <a:xfrm>
            <a:off x="3491949" y="4163832"/>
            <a:ext cx="1932167" cy="193216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Lista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F5953-90C1-C04B-BAF9-4651C74CA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215" y="286603"/>
            <a:ext cx="4746568" cy="592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10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Semana 14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Base de datos</a:t>
            </a:r>
          </a:p>
        </p:txBody>
      </p:sp>
    </p:spTree>
    <p:extLst>
      <p:ext uri="{BB962C8B-B14F-4D97-AF65-F5344CB8AC3E}">
        <p14:creationId xmlns:p14="http://schemas.microsoft.com/office/powerpoint/2010/main" val="3782751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</a:t>
            </a:r>
            <a:r>
              <a:rPr lang="es-ES" sz="5400" dirty="0"/>
              <a:t>IREBASE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Ecosistema en la nube</a:t>
            </a:r>
          </a:p>
        </p:txBody>
      </p:sp>
      <p:pic>
        <p:nvPicPr>
          <p:cNvPr id="1026" name="Picture 2" descr="Firebase Brand Guidelines">
            <a:hlinkClick r:id="rId2"/>
            <a:extLst>
              <a:ext uri="{FF2B5EF4-FFF2-40B4-BE49-F238E27FC236}">
                <a16:creationId xmlns:a16="http://schemas.microsoft.com/office/drawing/2014/main" id="{98883016-6D48-8D4F-8CAF-F5B214B44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" b="27957"/>
          <a:stretch/>
        </p:blipFill>
        <p:spPr bwMode="auto">
          <a:xfrm>
            <a:off x="1517960" y="989942"/>
            <a:ext cx="188437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70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258F-3C5A-7D4E-92A9-6DA5C7A0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Ecosistema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nube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83D33B-11B6-F04D-B500-DDC2EA4BE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72216" cy="4023360"/>
          </a:xfrm>
        </p:spPr>
        <p:txBody>
          <a:bodyPr anchor="ctr"/>
          <a:lstStyle/>
          <a:p>
            <a:r>
              <a:rPr lang="en-US" dirty="0" err="1"/>
              <a:t>Hemos</a:t>
            </a:r>
            <a:r>
              <a:rPr lang="en-US" dirty="0"/>
              <a:t> </a:t>
            </a:r>
            <a:r>
              <a:rPr lang="en-US" dirty="0" err="1"/>
              <a:t>llegado</a:t>
            </a:r>
            <a:r>
              <a:rPr lang="en-US" dirty="0"/>
              <a:t> a un </a:t>
            </a:r>
            <a:r>
              <a:rPr lang="en-US" dirty="0" err="1"/>
              <a:t>ecosistema</a:t>
            </a:r>
            <a:r>
              <a:rPr lang="en-US" dirty="0"/>
              <a:t> WEB, </a:t>
            </a:r>
            <a:r>
              <a:rPr lang="en-US" dirty="0" err="1"/>
              <a:t>en</a:t>
            </a:r>
            <a:r>
              <a:rPr lang="en-US" dirty="0"/>
              <a:t> el que </a:t>
            </a:r>
            <a:r>
              <a:rPr lang="en-US" dirty="0" err="1"/>
              <a:t>usando</a:t>
            </a:r>
            <a:r>
              <a:rPr lang="en-US" dirty="0"/>
              <a:t> la base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nodo</a:t>
            </a:r>
            <a:r>
              <a:rPr lang="en-US" dirty="0"/>
              <a:t> central, </a:t>
            </a:r>
            <a:r>
              <a:rPr lang="en-US" dirty="0" err="1"/>
              <a:t>aplicaciones</a:t>
            </a:r>
            <a:r>
              <a:rPr lang="en-US" dirty="0"/>
              <a:t> </a:t>
            </a:r>
            <a:r>
              <a:rPr lang="en-US" dirty="0" err="1"/>
              <a:t>móviles</a:t>
            </a:r>
            <a:r>
              <a:rPr lang="en-US" dirty="0"/>
              <a:t> y </a:t>
            </a:r>
            <a:r>
              <a:rPr lang="en-US" dirty="0" err="1"/>
              <a:t>aplicaciones</a:t>
            </a:r>
            <a:r>
              <a:rPr lang="en-US" dirty="0"/>
              <a:t> web se </a:t>
            </a:r>
            <a:r>
              <a:rPr lang="en-US" dirty="0" err="1"/>
              <a:t>comunican</a:t>
            </a:r>
            <a:r>
              <a:rPr lang="en-US" dirty="0"/>
              <a:t> entre </a:t>
            </a:r>
            <a:r>
              <a:rPr lang="en-US" dirty="0" err="1"/>
              <a:t>ellas</a:t>
            </a:r>
            <a:r>
              <a:rPr lang="en-US" dirty="0"/>
              <a:t>.</a:t>
            </a:r>
          </a:p>
        </p:txBody>
      </p:sp>
      <p:pic>
        <p:nvPicPr>
          <p:cNvPr id="10" name="Picture 2" descr="Firebase Brand Guidelines">
            <a:hlinkClick r:id="rId2"/>
            <a:extLst>
              <a:ext uri="{FF2B5EF4-FFF2-40B4-BE49-F238E27FC236}">
                <a16:creationId xmlns:a16="http://schemas.microsoft.com/office/drawing/2014/main" id="{15E2A3DC-8C93-F443-8187-06F1F78C0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" b="27957"/>
          <a:stretch/>
        </p:blipFill>
        <p:spPr bwMode="auto">
          <a:xfrm>
            <a:off x="8876909" y="1845734"/>
            <a:ext cx="1406152" cy="169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rchivo:Logo Sitio Web.png - Wikipedia, la enciclopedia libre">
            <a:extLst>
              <a:ext uri="{FF2B5EF4-FFF2-40B4-BE49-F238E27FC236}">
                <a16:creationId xmlns:a16="http://schemas.microsoft.com/office/drawing/2014/main" id="{2516B313-F49D-9549-BF17-169E34D80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936" y="4736197"/>
            <a:ext cx="122775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droid Logo - PNG y Vector">
            <a:extLst>
              <a:ext uri="{FF2B5EF4-FFF2-40B4-BE49-F238E27FC236}">
                <a16:creationId xmlns:a16="http://schemas.microsoft.com/office/drawing/2014/main" id="{E751F624-7E61-2A49-AFB1-D05A4BBD40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4" t="16999" r="9208" b="15708"/>
          <a:stretch/>
        </p:blipFill>
        <p:spPr bwMode="auto">
          <a:xfrm>
            <a:off x="10486959" y="4736197"/>
            <a:ext cx="1302995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D03AB3D4-B73C-3748-AA57-8DCFC2FBD4A2}"/>
              </a:ext>
            </a:extLst>
          </p:cNvPr>
          <p:cNvCxnSpPr>
            <a:cxnSpLocks/>
            <a:endCxn id="10" idx="1"/>
          </p:cNvCxnSpPr>
          <p:nvPr/>
        </p:nvCxnSpPr>
        <p:spPr>
          <a:xfrm rot="5400000" flipH="1" flipV="1">
            <a:off x="7578923" y="3285444"/>
            <a:ext cx="1891876" cy="704096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D8233DA4-EF26-5D44-9D76-756609706D72}"/>
              </a:ext>
            </a:extLst>
          </p:cNvPr>
          <p:cNvCxnSpPr>
            <a:cxnSpLocks/>
            <a:stCxn id="2052" idx="0"/>
            <a:endCxn id="10" idx="3"/>
          </p:cNvCxnSpPr>
          <p:nvPr/>
        </p:nvCxnSpPr>
        <p:spPr>
          <a:xfrm rot="16200000" flipV="1">
            <a:off x="9688438" y="3286178"/>
            <a:ext cx="2044643" cy="855396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349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</a:t>
            </a:r>
            <a:r>
              <a:rPr lang="es-ES" sz="5400" dirty="0"/>
              <a:t>IREBASE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Distribución de aplicaciones</a:t>
            </a:r>
          </a:p>
        </p:txBody>
      </p:sp>
      <p:pic>
        <p:nvPicPr>
          <p:cNvPr id="1026" name="Picture 2" descr="Firebase Brand Guidelines">
            <a:hlinkClick r:id="rId2"/>
            <a:extLst>
              <a:ext uri="{FF2B5EF4-FFF2-40B4-BE49-F238E27FC236}">
                <a16:creationId xmlns:a16="http://schemas.microsoft.com/office/drawing/2014/main" id="{98883016-6D48-8D4F-8CAF-F5B214B44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" b="27957"/>
          <a:stretch/>
        </p:blipFill>
        <p:spPr bwMode="auto">
          <a:xfrm>
            <a:off x="1517960" y="989942"/>
            <a:ext cx="188437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9277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Custom 5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212121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</TotalTime>
  <Words>750</Words>
  <Application>Microsoft Macintosh PowerPoint</Application>
  <PresentationFormat>Widescreen</PresentationFormat>
  <Paragraphs>159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Retrospección</vt:lpstr>
      <vt:lpstr>Trivia</vt:lpstr>
      <vt:lpstr>Trivia</vt:lpstr>
      <vt:lpstr>Trivia</vt:lpstr>
      <vt:lpstr>Trivia</vt:lpstr>
      <vt:lpstr>Trivia</vt:lpstr>
      <vt:lpstr>Semana 14</vt:lpstr>
      <vt:lpstr>FIREBASE</vt:lpstr>
      <vt:lpstr>Ecosistema en la nube</vt:lpstr>
      <vt:lpstr>FIREBASE</vt:lpstr>
      <vt:lpstr>Ecosistema en la nube</vt:lpstr>
      <vt:lpstr>Ecosistema en la nube</vt:lpstr>
      <vt:lpstr>Ecosistema en la nube</vt:lpstr>
      <vt:lpstr>Ecosistema en la nube</vt:lpstr>
      <vt:lpstr>Ecosistema en la nube</vt:lpstr>
      <vt:lpstr>Ecosistema en la nube</vt:lpstr>
      <vt:lpstr>Ecosistema en la nube</vt:lpstr>
      <vt:lpstr>Ecosistema en la nube</vt:lpstr>
      <vt:lpstr>Ecosistema en la nube</vt:lpstr>
      <vt:lpstr>Ecosistema en la nube</vt:lpstr>
      <vt:lpstr>Ecosistema en la nube</vt:lpstr>
      <vt:lpstr>Ecosistema en la nube</vt:lpstr>
      <vt:lpstr>Ecosistema en la nube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11</dc:title>
  <dc:creator>Domiciano Rﭑηcφη</dc:creator>
  <cp:lastModifiedBy>Domiciano Rﭑηcφη</cp:lastModifiedBy>
  <cp:revision>32</cp:revision>
  <dcterms:created xsi:type="dcterms:W3CDTF">2020-04-04T16:48:03Z</dcterms:created>
  <dcterms:modified xsi:type="dcterms:W3CDTF">2020-05-03T16:42:39Z</dcterms:modified>
</cp:coreProperties>
</file>