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CFBB6-71B4-45DC-8693-4F009AE843E0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C1F1-7583-4730-B0D9-B221C33AF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067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2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6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9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4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36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9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5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00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7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A1660A-C2A8-4E14-B1F9-F45F28E1E98C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10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AnimaCiÓn</a:t>
            </a:r>
            <a:r>
              <a:rPr lang="es-ES" dirty="0" smtClean="0"/>
              <a:t> ANDROID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82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Retrospección</vt:lpstr>
      <vt:lpstr>Semana 10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9</dc:title>
  <dc:creator>Domiciano Rﭑηcφη</dc:creator>
  <cp:lastModifiedBy>Domiciano Rﭑηcφη</cp:lastModifiedBy>
  <cp:revision>17</cp:revision>
  <dcterms:created xsi:type="dcterms:W3CDTF">2020-03-21T23:00:24Z</dcterms:created>
  <dcterms:modified xsi:type="dcterms:W3CDTF">2020-04-01T21:31:52Z</dcterms:modified>
</cp:coreProperties>
</file>