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62" r:id="rId2"/>
    <p:sldId id="290" r:id="rId3"/>
    <p:sldId id="291" r:id="rId4"/>
    <p:sldId id="292" r:id="rId5"/>
    <p:sldId id="293" r:id="rId6"/>
    <p:sldId id="294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8FD"/>
    <a:srgbClr val="597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/>
    <p:restoredTop sz="94631"/>
  </p:normalViewPr>
  <p:slideViewPr>
    <p:cSldViewPr snapToGrid="0">
      <p:cViewPr varScale="1">
        <p:scale>
          <a:sx n="97" d="100"/>
          <a:sy n="97" d="100"/>
        </p:scale>
        <p:origin x="888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BF6D0-7FD8-44D5-8DDD-97D9EFC2574A}" type="datetimeFigureOut">
              <a:rPr lang="es-CO" smtClean="0"/>
              <a:t>27/04/20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ED86B-BA2A-4797-BD91-3C159CF1010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6911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27/04/20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57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27/04/20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851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27/04/20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517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27/04/20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177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27/04/20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4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27/04/20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717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27/04/20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953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27/04/20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919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27/04/20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941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C04447-3517-4A2A-94FC-3125FA8A31F8}" type="datetimeFigureOut">
              <a:rPr lang="es-CO" smtClean="0"/>
              <a:t>27/04/20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712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27/04/20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516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C04447-3517-4A2A-94FC-3125FA8A31F8}" type="datetimeFigureOut">
              <a:rPr lang="es-CO" smtClean="0"/>
              <a:t>27/04/20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05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Semana 13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Base de datos</a:t>
            </a:r>
          </a:p>
        </p:txBody>
      </p:sp>
    </p:spTree>
    <p:extLst>
      <p:ext uri="{BB962C8B-B14F-4D97-AF65-F5344CB8AC3E}">
        <p14:creationId xmlns:p14="http://schemas.microsoft.com/office/powerpoint/2010/main" val="378275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</a:t>
            </a:r>
            <a:r>
              <a:rPr lang="es-ES" sz="5400" dirty="0"/>
              <a:t>IREBASE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ORDEN DE LOS DATOS</a:t>
            </a:r>
          </a:p>
        </p:txBody>
      </p:sp>
      <p:pic>
        <p:nvPicPr>
          <p:cNvPr id="1026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98883016-6D48-8D4F-8CAF-F5B214B44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1517960" y="989942"/>
            <a:ext cx="188437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70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58F-3C5A-7D4E-92A9-6DA5C7A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4B33A-65FF-3645-9C50-5CE25A338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421711" cy="4023360"/>
          </a:xfrm>
        </p:spPr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programas</a:t>
            </a:r>
            <a:r>
              <a:rPr lang="en-US" dirty="0"/>
              <a:t>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considerar</a:t>
            </a:r>
            <a:r>
              <a:rPr lang="en-US" dirty="0"/>
              <a:t> el </a:t>
            </a:r>
            <a:r>
              <a:rPr lang="en-US" dirty="0" err="1"/>
              <a:t>orden</a:t>
            </a:r>
            <a:r>
              <a:rPr lang="en-US" dirty="0"/>
              <a:t> de 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almacenamos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n-US" dirty="0"/>
              <a:t>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relación</a:t>
            </a:r>
            <a:r>
              <a:rPr lang="en-US" dirty="0"/>
              <a:t> de </a:t>
            </a:r>
            <a:r>
              <a:rPr lang="en-US" dirty="0" err="1"/>
              <a:t>composición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BD4E0B-5405-B94A-9201-552C8A5519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50" t="21111" r="14584" b="23333"/>
          <a:stretch/>
        </p:blipFill>
        <p:spPr>
          <a:xfrm>
            <a:off x="4757530" y="2035036"/>
            <a:ext cx="6543924" cy="360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6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58F-3C5A-7D4E-92A9-6DA5C7A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4B33A-65FF-3645-9C50-5CE25A338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421711" cy="4023360"/>
          </a:xfrm>
        </p:spPr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programas</a:t>
            </a:r>
            <a:r>
              <a:rPr lang="en-US" dirty="0"/>
              <a:t>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considerar</a:t>
            </a:r>
            <a:r>
              <a:rPr lang="en-US" dirty="0"/>
              <a:t> el </a:t>
            </a:r>
            <a:r>
              <a:rPr lang="en-US" dirty="0" err="1"/>
              <a:t>orden</a:t>
            </a:r>
            <a:r>
              <a:rPr lang="en-US" dirty="0"/>
              <a:t> de 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almacenamos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n-US" dirty="0"/>
              <a:t>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relación</a:t>
            </a:r>
            <a:r>
              <a:rPr lang="en-US" dirty="0"/>
              <a:t> de </a:t>
            </a:r>
            <a:r>
              <a:rPr lang="en-US" dirty="0" err="1"/>
              <a:t>composición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Un conjunto de </a:t>
            </a:r>
            <a:r>
              <a:rPr lang="en-US" dirty="0" err="1"/>
              <a:t>estudiantes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un conjunto de </a:t>
            </a:r>
            <a:r>
              <a:rPr lang="en-US" dirty="0" err="1"/>
              <a:t>materias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CCA6AE-2AF3-7D4E-9E17-78F8C252E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617" y="596346"/>
            <a:ext cx="4448157" cy="553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7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58F-3C5A-7D4E-92A9-6DA5C7A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4B33A-65FF-3645-9C50-5CE25A338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421711" cy="4023360"/>
          </a:xfrm>
        </p:spPr>
        <p:txBody>
          <a:bodyPr/>
          <a:lstStyle/>
          <a:p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organización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hacerlo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referencias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poner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otros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de </a:t>
            </a:r>
            <a:r>
              <a:rPr lang="en-US" dirty="0" err="1"/>
              <a:t>eso</a:t>
            </a:r>
            <a:r>
              <a:rPr lang="en-US" dirty="0"/>
              <a:t>, se </a:t>
            </a:r>
            <a:r>
              <a:rPr lang="en-US" dirty="0" err="1"/>
              <a:t>usan</a:t>
            </a:r>
            <a:r>
              <a:rPr lang="en-US" dirty="0"/>
              <a:t> </a:t>
            </a:r>
            <a:r>
              <a:rPr lang="en-US" dirty="0" err="1"/>
              <a:t>referencias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Imagen 7">
            <a:extLst>
              <a:ext uri="{FF2B5EF4-FFF2-40B4-BE49-F238E27FC236}">
                <a16:creationId xmlns:a16="http://schemas.microsoft.com/office/drawing/2014/main" id="{84853D31-897D-244A-92AA-855E8E265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33" t="24074" r="14583" b="16667"/>
          <a:stretch/>
        </p:blipFill>
        <p:spPr>
          <a:xfrm>
            <a:off x="4930472" y="2088045"/>
            <a:ext cx="6225208" cy="363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58F-3C5A-7D4E-92A9-6DA5C7A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4B33A-65FF-3645-9C50-5CE25A338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421711" cy="4023360"/>
          </a:xfrm>
        </p:spPr>
        <p:txBody>
          <a:bodyPr/>
          <a:lstStyle/>
          <a:p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organización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hacerlo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referencias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poner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otros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de </a:t>
            </a:r>
            <a:r>
              <a:rPr lang="en-US" dirty="0" err="1"/>
              <a:t>eso</a:t>
            </a:r>
            <a:r>
              <a:rPr lang="en-US" dirty="0"/>
              <a:t>, se </a:t>
            </a:r>
            <a:r>
              <a:rPr lang="en-US" dirty="0" err="1"/>
              <a:t>usan</a:t>
            </a:r>
            <a:r>
              <a:rPr lang="en-US" dirty="0"/>
              <a:t> </a:t>
            </a:r>
            <a:r>
              <a:rPr lang="en-US" dirty="0" err="1"/>
              <a:t>referencias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BB33A-2962-9E4D-A96C-E1A994BD1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CCAE00-9AD3-934C-8F76-8E4890CDF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321" y="159025"/>
            <a:ext cx="4900520" cy="611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399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Custom 5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212121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130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Retrospección</vt:lpstr>
      <vt:lpstr>Semana 13</vt:lpstr>
      <vt:lpstr>FIREBASE</vt:lpstr>
      <vt:lpstr>FIREBASE</vt:lpstr>
      <vt:lpstr>FIREBASE</vt:lpstr>
      <vt:lpstr>FIREBASE</vt:lpstr>
      <vt:lpstr>FIREBASE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11</dc:title>
  <dc:creator>Domiciano Rﭑηcφη</dc:creator>
  <cp:lastModifiedBy>Domiciano Rﭑηcφη</cp:lastModifiedBy>
  <cp:revision>18</cp:revision>
  <dcterms:created xsi:type="dcterms:W3CDTF">2020-04-04T16:48:03Z</dcterms:created>
  <dcterms:modified xsi:type="dcterms:W3CDTF">2020-04-27T16:30:12Z</dcterms:modified>
</cp:coreProperties>
</file>