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60" r:id="rId4"/>
    <p:sldId id="263" r:id="rId5"/>
    <p:sldId id="265" r:id="rId6"/>
    <p:sldId id="271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38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93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04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7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90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0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0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12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58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0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04A1EF-9104-4B8A-9F94-E051281D2A6D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9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Práctica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ARDUINO con Ethernet </a:t>
            </a:r>
            <a:r>
              <a:rPr lang="es-ES" dirty="0" err="1" smtClean="0"/>
              <a:t>Shield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72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Instale el siguiente sistema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453147" y="30345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2164347" y="30345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14531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2164347" y="37584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501" y="4786958"/>
            <a:ext cx="2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Monte un circuito de </a:t>
            </a:r>
            <a:r>
              <a:rPr lang="es-ES" dirty="0" err="1" smtClean="0"/>
              <a:t>LEDs</a:t>
            </a:r>
            <a:r>
              <a:rPr lang="es-ES" dirty="0" smtClean="0"/>
              <a:t> de forma cuadrada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908884" y="2409658"/>
            <a:ext cx="2435192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>
            <a:stCxn id="11" idx="0"/>
            <a:endCxn id="11" idx="2"/>
          </p:cNvCxnSpPr>
          <p:nvPr/>
        </p:nvCxnSpPr>
        <p:spPr>
          <a:xfrm>
            <a:off x="6126480" y="2409658"/>
            <a:ext cx="0" cy="24351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1" idx="1"/>
            <a:endCxn id="11" idx="3"/>
          </p:cNvCxnSpPr>
          <p:nvPr/>
        </p:nvCxnSpPr>
        <p:spPr>
          <a:xfrm>
            <a:off x="4908884" y="3627254"/>
            <a:ext cx="243519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551128" y="3437641"/>
            <a:ext cx="36830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889633" y="478695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Cree una aplicación en </a:t>
            </a:r>
            <a:r>
              <a:rPr lang="es-ES" b="1" i="1" dirty="0" err="1" smtClean="0"/>
              <a:t>processing</a:t>
            </a:r>
            <a:r>
              <a:rPr lang="es-ES" dirty="0" smtClean="0"/>
              <a:t> que le permita arrastrar una forma</a:t>
            </a:r>
            <a:endParaRPr lang="es-CO" b="1" i="1" dirty="0"/>
          </a:p>
        </p:txBody>
      </p:sp>
      <p:sp>
        <p:nvSpPr>
          <p:cNvPr id="20" name="Rectángulo 19"/>
          <p:cNvSpPr/>
          <p:nvPr/>
        </p:nvSpPr>
        <p:spPr>
          <a:xfrm>
            <a:off x="8674946" y="2409658"/>
            <a:ext cx="2480733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8674946" y="4905491"/>
            <a:ext cx="247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Programe un servidor HTTP que le permita ver el estado de los LEDS</a:t>
            </a:r>
            <a:endParaRPr lang="es-CO" b="1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51765" y="2658533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1: OFF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51765" y="2985989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2</a:t>
            </a:r>
            <a:r>
              <a:rPr lang="es-ES" smtClean="0"/>
              <a:t>: ON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851765" y="3332521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3: ON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51764" y="3655140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4: OFF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61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Instale el siguiente sistema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453147" y="30345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2164347" y="30345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14531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2164347" y="37584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501" y="4786958"/>
            <a:ext cx="2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Monte un circuito de </a:t>
            </a:r>
            <a:r>
              <a:rPr lang="es-ES" dirty="0" err="1" smtClean="0"/>
              <a:t>LEDs</a:t>
            </a:r>
            <a:r>
              <a:rPr lang="es-ES" dirty="0" smtClean="0"/>
              <a:t> de forma cuadrada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908884" y="2409658"/>
            <a:ext cx="2435192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>
            <a:stCxn id="11" idx="0"/>
            <a:endCxn id="11" idx="2"/>
          </p:cNvCxnSpPr>
          <p:nvPr/>
        </p:nvCxnSpPr>
        <p:spPr>
          <a:xfrm>
            <a:off x="6126480" y="2409658"/>
            <a:ext cx="0" cy="24351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1" idx="1"/>
            <a:endCxn id="11" idx="3"/>
          </p:cNvCxnSpPr>
          <p:nvPr/>
        </p:nvCxnSpPr>
        <p:spPr>
          <a:xfrm>
            <a:off x="4908884" y="3627254"/>
            <a:ext cx="243519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551128" y="3994841"/>
            <a:ext cx="36830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889633" y="478695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Cree una aplicación en </a:t>
            </a:r>
            <a:r>
              <a:rPr lang="es-ES" b="1" i="1" dirty="0" err="1" smtClean="0"/>
              <a:t>processing</a:t>
            </a:r>
            <a:r>
              <a:rPr lang="es-ES" dirty="0" smtClean="0"/>
              <a:t> que le permita arrastrar una forma</a:t>
            </a:r>
            <a:endParaRPr lang="es-CO" b="1" i="1" dirty="0"/>
          </a:p>
        </p:txBody>
      </p:sp>
      <p:sp>
        <p:nvSpPr>
          <p:cNvPr id="20" name="Rectángulo 19"/>
          <p:cNvSpPr/>
          <p:nvPr/>
        </p:nvSpPr>
        <p:spPr>
          <a:xfrm>
            <a:off x="8674946" y="2409658"/>
            <a:ext cx="2480733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8674946" y="4905491"/>
            <a:ext cx="247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Programe un servidor HTTP que le permita ver el estado de los LEDS</a:t>
            </a:r>
            <a:endParaRPr lang="es-CO" b="1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51765" y="2658533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1: OFF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51765" y="2985989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2: OFF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851765" y="3332521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3: OFF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51764" y="3655140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4: 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98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78213" y="1303506"/>
            <a:ext cx="10856068" cy="103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5972" t="30988" r="21250" b="26790"/>
          <a:stretch/>
        </p:blipFill>
        <p:spPr>
          <a:xfrm>
            <a:off x="2294647" y="1303506"/>
            <a:ext cx="7823200" cy="43434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94647" y="1126156"/>
            <a:ext cx="2845244" cy="160741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72603" y="1159844"/>
            <a:ext cx="2845244" cy="160741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276215" y="2910925"/>
            <a:ext cx="2845244" cy="160741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2294647" y="2912614"/>
            <a:ext cx="2845244" cy="160741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2294647" y="762451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GRUPO 1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048415" y="760907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GRUPO 2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91035" y="4663695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GRUPO 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023868" y="4662006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GRUPO 4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03171" y="5462240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PROFESOR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26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Processing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INICIALIZAR: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Serial puerto = new Serial(</a:t>
            </a:r>
            <a:r>
              <a:rPr lang="es-ES" dirty="0" err="1" smtClean="0">
                <a:latin typeface="Consolas" panose="020B0609020204030204" pitchFamily="49" charset="0"/>
              </a:rPr>
              <a:t>this</a:t>
            </a:r>
            <a:r>
              <a:rPr lang="es-ES" dirty="0" smtClean="0">
                <a:latin typeface="Consolas" panose="020B0609020204030204" pitchFamily="49" charset="0"/>
              </a:rPr>
              <a:t>, </a:t>
            </a:r>
            <a:r>
              <a:rPr lang="es-ES" dirty="0" err="1" smtClean="0">
                <a:latin typeface="Consolas" panose="020B0609020204030204" pitchFamily="49" charset="0"/>
              </a:rPr>
              <a:t>Serial.list</a:t>
            </a:r>
            <a:r>
              <a:rPr lang="es-ES" dirty="0" smtClean="0">
                <a:latin typeface="Consolas" panose="020B0609020204030204" pitchFamily="49" charset="0"/>
              </a:rPr>
              <a:t>()[0], 9600);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puerto.bufferUntil</a:t>
            </a:r>
            <a:r>
              <a:rPr lang="es-ES" dirty="0" smtClean="0">
                <a:latin typeface="Consolas" panose="020B0609020204030204" pitchFamily="49" charset="0"/>
              </a:rPr>
              <a:t>('\n');</a:t>
            </a:r>
          </a:p>
          <a:p>
            <a:r>
              <a:rPr lang="es-ES" b="1" dirty="0" smtClean="0"/>
              <a:t>RECIBIR: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public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</a:rPr>
              <a:t>void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</a:rPr>
              <a:t>serialEvent</a:t>
            </a:r>
            <a:r>
              <a:rPr lang="es-ES" dirty="0" smtClean="0">
                <a:latin typeface="Consolas" panose="020B0609020204030204" pitchFamily="49" charset="0"/>
              </a:rPr>
              <a:t>(Serial p){</a:t>
            </a:r>
          </a:p>
          <a:p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smtClean="0">
                <a:latin typeface="Consolas" panose="020B0609020204030204" pitchFamily="49" charset="0"/>
              </a:rPr>
              <a:t>     </a:t>
            </a:r>
            <a:r>
              <a:rPr lang="es-ES" dirty="0" err="1" smtClean="0">
                <a:latin typeface="Consolas" panose="020B0609020204030204" pitchFamily="49" charset="0"/>
              </a:rPr>
              <a:t>String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</a:rPr>
              <a:t>mensajeEntrante</a:t>
            </a:r>
            <a:r>
              <a:rPr lang="es-ES" dirty="0" smtClean="0">
                <a:latin typeface="Consolas" panose="020B0609020204030204" pitchFamily="49" charset="0"/>
              </a:rPr>
              <a:t> = </a:t>
            </a:r>
            <a:r>
              <a:rPr lang="es-ES" dirty="0" err="1" smtClean="0">
                <a:latin typeface="Consolas" panose="020B0609020204030204" pitchFamily="49" charset="0"/>
              </a:rPr>
              <a:t>p.readString</a:t>
            </a:r>
            <a:r>
              <a:rPr lang="es-ES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}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b="1" dirty="0" smtClean="0"/>
              <a:t>MANDAR</a:t>
            </a:r>
            <a:r>
              <a:rPr lang="es-CO" b="1" dirty="0" smtClean="0"/>
              <a:t>: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puerto.write</a:t>
            </a:r>
            <a:r>
              <a:rPr lang="es-ES" dirty="0" smtClean="0">
                <a:latin typeface="Consolas" panose="020B0609020204030204" pitchFamily="49" charset="0"/>
              </a:rPr>
              <a:t>(</a:t>
            </a:r>
            <a:r>
              <a:rPr lang="es-ES" i="1" dirty="0" err="1" smtClean="0">
                <a:latin typeface="Consolas" panose="020B0609020204030204" pitchFamily="49" charset="0"/>
              </a:rPr>
              <a:t>String</a:t>
            </a:r>
            <a:r>
              <a:rPr lang="es-ES" dirty="0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71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36393" cy="4023360"/>
          </a:xfrm>
        </p:spPr>
        <p:txBody>
          <a:bodyPr>
            <a:noAutofit/>
          </a:bodyPr>
          <a:lstStyle/>
          <a:p>
            <a:r>
              <a:rPr lang="es-ES" sz="1600" b="1" dirty="0"/>
              <a:t>INICIALIZAR:</a:t>
            </a:r>
          </a:p>
          <a:p>
            <a:r>
              <a:rPr lang="es-ES" sz="1600" dirty="0" err="1" smtClean="0">
                <a:latin typeface="Consolas" panose="020B0609020204030204" pitchFamily="49" charset="0"/>
              </a:rPr>
              <a:t>Serial.begin</a:t>
            </a:r>
            <a:r>
              <a:rPr lang="es-ES" sz="1600" dirty="0" smtClean="0">
                <a:latin typeface="Consolas" panose="020B0609020204030204" pitchFamily="49" charset="0"/>
              </a:rPr>
              <a:t>(9600);</a:t>
            </a:r>
          </a:p>
          <a:p>
            <a:endParaRPr lang="es-ES" sz="1600" dirty="0">
              <a:latin typeface="Consolas" panose="020B0609020204030204" pitchFamily="49" charset="0"/>
            </a:endParaRPr>
          </a:p>
          <a:p>
            <a:r>
              <a:rPr lang="es-ES" sz="1600" b="1" dirty="0"/>
              <a:t>RECIBIR:</a:t>
            </a:r>
          </a:p>
          <a:p>
            <a:r>
              <a:rPr lang="es-ES" sz="1600" dirty="0" err="1">
                <a:latin typeface="Consolas" panose="020B0609020204030204" pitchFamily="49" charset="0"/>
              </a:rPr>
              <a:t>void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serialEvent</a:t>
            </a:r>
            <a:r>
              <a:rPr lang="es-ES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</a:t>
            </a:r>
            <a:r>
              <a:rPr lang="es-ES" sz="1600" dirty="0" err="1">
                <a:latin typeface="Consolas" panose="020B0609020204030204" pitchFamily="49" charset="0"/>
              </a:rPr>
              <a:t>if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Serial.available</a:t>
            </a:r>
            <a:r>
              <a:rPr lang="es-ES" sz="1600" dirty="0">
                <a:latin typeface="Consolas" panose="020B0609020204030204" pitchFamily="49" charset="0"/>
              </a:rPr>
              <a:t>()&gt;0){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mensaje = </a:t>
            </a:r>
            <a:r>
              <a:rPr lang="es-ES" sz="1600" dirty="0" err="1">
                <a:latin typeface="Consolas" panose="020B0609020204030204" pitchFamily="49" charset="0"/>
              </a:rPr>
              <a:t>Serial.readStringUntil</a:t>
            </a:r>
            <a:r>
              <a:rPr lang="es-ES" sz="1600" dirty="0">
                <a:latin typeface="Consolas" panose="020B0609020204030204" pitchFamily="49" charset="0"/>
              </a:rPr>
              <a:t>('\n');  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}</a:t>
            </a:r>
          </a:p>
          <a:p>
            <a:r>
              <a:rPr lang="es-ES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354618" y="1845734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b="1" dirty="0"/>
              <a:t>MANDAR</a:t>
            </a:r>
            <a:r>
              <a:rPr lang="es-CO" sz="1600" b="1" dirty="0"/>
              <a:t>:</a:t>
            </a:r>
          </a:p>
          <a:p>
            <a:r>
              <a:rPr lang="es-ES" sz="1600" dirty="0" err="1">
                <a:latin typeface="Consolas" panose="020B0609020204030204" pitchFamily="49" charset="0"/>
              </a:rPr>
              <a:t>char</a:t>
            </a:r>
            <a:r>
              <a:rPr lang="es-ES" sz="1600" dirty="0">
                <a:latin typeface="Consolas" panose="020B0609020204030204" pitchFamily="49" charset="0"/>
              </a:rPr>
              <a:t> sobre[20];</a:t>
            </a:r>
          </a:p>
          <a:p>
            <a:r>
              <a:rPr lang="es-ES" sz="1600" dirty="0" err="1">
                <a:latin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</a:rPr>
              <a:t> mensaje = "Hola";</a:t>
            </a:r>
          </a:p>
          <a:p>
            <a:r>
              <a:rPr lang="es-ES" sz="1600" dirty="0" err="1">
                <a:latin typeface="Consolas" panose="020B0609020204030204" pitchFamily="49" charset="0"/>
              </a:rPr>
              <a:t>mensaje.toCharArray</a:t>
            </a:r>
            <a:r>
              <a:rPr lang="es-ES" sz="1600" dirty="0">
                <a:latin typeface="Consolas" panose="020B0609020204030204" pitchFamily="49" charset="0"/>
              </a:rPr>
              <a:t>(sobre,20);</a:t>
            </a:r>
          </a:p>
          <a:p>
            <a:r>
              <a:rPr lang="es-ES" sz="1600" dirty="0" err="1" smtClean="0">
                <a:latin typeface="Consolas" panose="020B0609020204030204" pitchFamily="49" charset="0"/>
              </a:rPr>
              <a:t>Serial.println</a:t>
            </a:r>
            <a:r>
              <a:rPr lang="es-ES" sz="1600" dirty="0" smtClean="0">
                <a:latin typeface="Consolas" panose="020B0609020204030204" pitchFamily="49" charset="0"/>
              </a:rPr>
              <a:t>(sobre);</a:t>
            </a:r>
            <a:endParaRPr lang="es-E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581" t="48629" r="31206" b="29811"/>
          <a:stretch/>
        </p:blipFill>
        <p:spPr>
          <a:xfrm>
            <a:off x="1848255" y="2748460"/>
            <a:ext cx="8268510" cy="22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581" t="48629" r="31206" b="29811"/>
          <a:stretch/>
        </p:blipFill>
        <p:spPr>
          <a:xfrm>
            <a:off x="1848255" y="2748460"/>
            <a:ext cx="8268510" cy="2217907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3436219" y="4312118"/>
            <a:ext cx="494738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351028" y="4966367"/>
            <a:ext cx="326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Cable USB, Energía y datos</a:t>
            </a:r>
            <a:endParaRPr lang="es-CO" dirty="0"/>
          </a:p>
        </p:txBody>
      </p:sp>
      <p:cxnSp>
        <p:nvCxnSpPr>
          <p:cNvPr id="10" name="Conector recto de flecha 9"/>
          <p:cNvCxnSpPr>
            <a:stCxn id="4" idx="2"/>
          </p:cNvCxnSpPr>
          <p:nvPr/>
        </p:nvCxnSpPr>
        <p:spPr>
          <a:xfrm flipV="1">
            <a:off x="5982510" y="4312118"/>
            <a:ext cx="0" cy="65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436219" y="3397717"/>
            <a:ext cx="4947385" cy="846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5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Instale el siguiente sistema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453147" y="30345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2164347" y="30345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14531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21643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501" y="4786958"/>
            <a:ext cx="2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Monte un circuito de </a:t>
            </a:r>
            <a:r>
              <a:rPr lang="es-ES" dirty="0" err="1" smtClean="0"/>
              <a:t>LEDs</a:t>
            </a:r>
            <a:r>
              <a:rPr lang="es-ES" dirty="0" smtClean="0"/>
              <a:t> de forma cuadrada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908884" y="2409658"/>
            <a:ext cx="2435192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>
            <a:stCxn id="11" idx="0"/>
            <a:endCxn id="11" idx="2"/>
          </p:cNvCxnSpPr>
          <p:nvPr/>
        </p:nvCxnSpPr>
        <p:spPr>
          <a:xfrm>
            <a:off x="6126480" y="2409658"/>
            <a:ext cx="0" cy="24351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1" idx="1"/>
            <a:endCxn id="11" idx="3"/>
          </p:cNvCxnSpPr>
          <p:nvPr/>
        </p:nvCxnSpPr>
        <p:spPr>
          <a:xfrm>
            <a:off x="4908884" y="3627254"/>
            <a:ext cx="243519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333532" y="2897063"/>
            <a:ext cx="36830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889633" y="478695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Cree una aplicación en </a:t>
            </a:r>
            <a:r>
              <a:rPr lang="es-ES" b="1" i="1" dirty="0" err="1" smtClean="0"/>
              <a:t>processing</a:t>
            </a:r>
            <a:r>
              <a:rPr lang="es-ES" dirty="0" smtClean="0"/>
              <a:t> que le permita arrastrar una forma</a:t>
            </a:r>
            <a:endParaRPr lang="es-CO" b="1" i="1" dirty="0"/>
          </a:p>
        </p:txBody>
      </p:sp>
      <p:sp>
        <p:nvSpPr>
          <p:cNvPr id="20" name="Rectángulo 19"/>
          <p:cNvSpPr/>
          <p:nvPr/>
        </p:nvSpPr>
        <p:spPr>
          <a:xfrm>
            <a:off x="8674946" y="2409658"/>
            <a:ext cx="2480733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8674946" y="4905491"/>
            <a:ext cx="247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Programe un servidor HTTP que le permita ver el estado de los LEDS</a:t>
            </a:r>
            <a:endParaRPr lang="es-CO" b="1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51765" y="2658533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1: ON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51765" y="2985989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2: OFF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851765" y="3332521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3: OFF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51764" y="3655140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4: OFF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68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Instale el siguiente sistema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453147" y="30345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2164347" y="30345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14531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21643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501" y="4786958"/>
            <a:ext cx="2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Monte un circuito de </a:t>
            </a:r>
            <a:r>
              <a:rPr lang="es-ES" dirty="0" err="1" smtClean="0"/>
              <a:t>LEDs</a:t>
            </a:r>
            <a:r>
              <a:rPr lang="es-ES" dirty="0" smtClean="0"/>
              <a:t> de forma cuadrada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908884" y="2409658"/>
            <a:ext cx="2435192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>
            <a:stCxn id="11" idx="0"/>
            <a:endCxn id="11" idx="2"/>
          </p:cNvCxnSpPr>
          <p:nvPr/>
        </p:nvCxnSpPr>
        <p:spPr>
          <a:xfrm>
            <a:off x="6126480" y="2409658"/>
            <a:ext cx="0" cy="24351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1" idx="1"/>
            <a:endCxn id="11" idx="3"/>
          </p:cNvCxnSpPr>
          <p:nvPr/>
        </p:nvCxnSpPr>
        <p:spPr>
          <a:xfrm>
            <a:off x="4908884" y="3627254"/>
            <a:ext cx="243519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942329" y="2907587"/>
            <a:ext cx="36830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889633" y="478695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Cree una aplicación en </a:t>
            </a:r>
            <a:r>
              <a:rPr lang="es-ES" b="1" i="1" dirty="0" err="1" smtClean="0"/>
              <a:t>processing</a:t>
            </a:r>
            <a:r>
              <a:rPr lang="es-ES" dirty="0" smtClean="0"/>
              <a:t> que le permita arrastrar una forma</a:t>
            </a:r>
            <a:endParaRPr lang="es-CO" b="1" i="1" dirty="0"/>
          </a:p>
        </p:txBody>
      </p:sp>
      <p:sp>
        <p:nvSpPr>
          <p:cNvPr id="20" name="Rectángulo 19"/>
          <p:cNvSpPr/>
          <p:nvPr/>
        </p:nvSpPr>
        <p:spPr>
          <a:xfrm>
            <a:off x="8674946" y="2409658"/>
            <a:ext cx="2480733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8674946" y="4905491"/>
            <a:ext cx="247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Programe un servidor HTTP que le permita ver el estado de los LEDS</a:t>
            </a:r>
            <a:endParaRPr lang="es-CO" b="1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51765" y="2658533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1: ON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51765" y="2985989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2: ON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851765" y="3332521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3: OFF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51764" y="3655140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4: OFF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7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Instale el siguiente sistema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453147" y="30345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2164347" y="30345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14531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21643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501" y="4786958"/>
            <a:ext cx="2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Monte un circuito de </a:t>
            </a:r>
            <a:r>
              <a:rPr lang="es-ES" dirty="0" err="1" smtClean="0"/>
              <a:t>LEDs</a:t>
            </a:r>
            <a:r>
              <a:rPr lang="es-ES" dirty="0" smtClean="0"/>
              <a:t> de forma cuadrada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908884" y="2409658"/>
            <a:ext cx="2435192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>
            <a:stCxn id="11" idx="0"/>
            <a:endCxn id="11" idx="2"/>
          </p:cNvCxnSpPr>
          <p:nvPr/>
        </p:nvCxnSpPr>
        <p:spPr>
          <a:xfrm>
            <a:off x="6126480" y="2409658"/>
            <a:ext cx="0" cy="24351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1" idx="1"/>
            <a:endCxn id="11" idx="3"/>
          </p:cNvCxnSpPr>
          <p:nvPr/>
        </p:nvCxnSpPr>
        <p:spPr>
          <a:xfrm>
            <a:off x="4908884" y="3627254"/>
            <a:ext cx="243519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522341" y="3091737"/>
            <a:ext cx="36830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889633" y="478695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Cree una aplicación en </a:t>
            </a:r>
            <a:r>
              <a:rPr lang="es-ES" b="1" i="1" dirty="0" err="1" smtClean="0"/>
              <a:t>processing</a:t>
            </a:r>
            <a:r>
              <a:rPr lang="es-ES" dirty="0" smtClean="0"/>
              <a:t> que le permita arrastrar una forma</a:t>
            </a:r>
            <a:endParaRPr lang="es-CO" b="1" i="1" dirty="0"/>
          </a:p>
        </p:txBody>
      </p:sp>
      <p:sp>
        <p:nvSpPr>
          <p:cNvPr id="20" name="Rectángulo 19"/>
          <p:cNvSpPr/>
          <p:nvPr/>
        </p:nvSpPr>
        <p:spPr>
          <a:xfrm>
            <a:off x="8674946" y="2409658"/>
            <a:ext cx="2480733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8674946" y="4905491"/>
            <a:ext cx="247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Programe un servidor HTTP que le permita ver el estado de los LEDS</a:t>
            </a:r>
            <a:endParaRPr lang="es-CO" b="1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51765" y="2658533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1: OFF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51765" y="2985989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2: ON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851765" y="3332521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3: OFF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51764" y="3655140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4: OFF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64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</TotalTime>
  <Words>384</Words>
  <Application>Microsoft Office PowerPoint</Application>
  <PresentationFormat>Panorámica</PresentationFormat>
  <Paragraphs>98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Consolas</vt:lpstr>
      <vt:lpstr>Retrospección</vt:lpstr>
      <vt:lpstr>Práctica 2</vt:lpstr>
      <vt:lpstr>Processing</vt:lpstr>
      <vt:lpstr>Arduino</vt:lpstr>
      <vt:lpstr>Presentación de PowerPoint</vt:lpstr>
      <vt:lpstr>Presentación de PowerPoint</vt:lpstr>
      <vt:lpstr>Presentación de PowerPoint</vt:lpstr>
      <vt:lpstr>PRÁCTICA</vt:lpstr>
      <vt:lpstr>PRÁCTICA</vt:lpstr>
      <vt:lpstr>PRÁCTICA</vt:lpstr>
      <vt:lpstr>PRÁCTICA</vt:lpstr>
      <vt:lpstr>PRÁCTICA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24</cp:revision>
  <dcterms:created xsi:type="dcterms:W3CDTF">2019-01-26T23:35:11Z</dcterms:created>
  <dcterms:modified xsi:type="dcterms:W3CDTF">2019-02-15T20:53:53Z</dcterms:modified>
</cp:coreProperties>
</file>