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3" r:id="rId12"/>
    <p:sldId id="298" r:id="rId13"/>
    <p:sldId id="299" r:id="rId14"/>
    <p:sldId id="300" r:id="rId15"/>
    <p:sldId id="295" r:id="rId16"/>
    <p:sldId id="296" r:id="rId17"/>
    <p:sldId id="29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Ecosistemas de aplicaciones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959"/>
            <a:ext cx="1944216" cy="60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716016" y="2275006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través de este puerto tenemos acceso al servidor HTTP (Página de internet)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6" idx="3"/>
          </p:cNvCxnSpPr>
          <p:nvPr/>
        </p:nvCxnSpPr>
        <p:spPr>
          <a:xfrm>
            <a:off x="3923928" y="2859782"/>
            <a:ext cx="79208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angular 6"/>
          <p:cNvCxnSpPr>
            <a:stCxn id="6" idx="3"/>
            <a:endCxn id="10" idx="2"/>
          </p:cNvCxnSpPr>
          <p:nvPr/>
        </p:nvCxnSpPr>
        <p:spPr>
          <a:xfrm flipH="1">
            <a:off x="1799692" y="2859782"/>
            <a:ext cx="2124236" cy="877667"/>
          </a:xfrm>
          <a:prstGeom prst="bentConnector4">
            <a:avLst>
              <a:gd name="adj1" fmla="val -10762"/>
              <a:gd name="adj2" fmla="val 126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570173" y="3944967"/>
            <a:ext cx="91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88524" y="3294031"/>
            <a:ext cx="172819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Podemos conectarlo a nuestro mismo PC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19" idx="1"/>
          </p:cNvCxnSpPr>
          <p:nvPr/>
        </p:nvCxnSpPr>
        <p:spPr>
          <a:xfrm flipH="1" flipV="1">
            <a:off x="4296436" y="3655437"/>
            <a:ext cx="792088" cy="79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2675622"/>
            <a:ext cx="936104" cy="142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angular 6"/>
          <p:cNvCxnSpPr>
            <a:stCxn id="6" idx="3"/>
            <a:endCxn id="10" idx="2"/>
          </p:cNvCxnSpPr>
          <p:nvPr/>
        </p:nvCxnSpPr>
        <p:spPr>
          <a:xfrm flipH="1">
            <a:off x="1799692" y="2859782"/>
            <a:ext cx="2124236" cy="877667"/>
          </a:xfrm>
          <a:prstGeom prst="bentConnector4">
            <a:avLst>
              <a:gd name="adj1" fmla="val -10762"/>
              <a:gd name="adj2" fmla="val 126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570173" y="3944967"/>
            <a:ext cx="91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788024" y="3944967"/>
            <a:ext cx="33123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A y B representan dos programas diferentes. A puede ser eclipse y B puede ser el navegador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619672" y="3040042"/>
            <a:ext cx="360040" cy="404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613438" y="3585258"/>
            <a:ext cx="360040" cy="404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cxnSp>
        <p:nvCxnSpPr>
          <p:cNvPr id="14" name="Conector angular 13"/>
          <p:cNvCxnSpPr>
            <a:stCxn id="3" idx="3"/>
          </p:cNvCxnSpPr>
          <p:nvPr/>
        </p:nvCxnSpPr>
        <p:spPr>
          <a:xfrm>
            <a:off x="1979712" y="3242439"/>
            <a:ext cx="288032" cy="273301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6" idx="3"/>
          </p:cNvCxnSpPr>
          <p:nvPr/>
        </p:nvCxnSpPr>
        <p:spPr>
          <a:xfrm>
            <a:off x="1973478" y="3787655"/>
            <a:ext cx="294266" cy="15731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9" idx="1"/>
            <a:endCxn id="10" idx="2"/>
          </p:cNvCxnSpPr>
          <p:nvPr/>
        </p:nvCxnSpPr>
        <p:spPr>
          <a:xfrm rot="10800000">
            <a:off x="1799692" y="4098857"/>
            <a:ext cx="2988332" cy="21544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4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2675622"/>
            <a:ext cx="936104" cy="142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angular 6"/>
          <p:cNvCxnSpPr>
            <a:stCxn id="6" idx="3"/>
            <a:endCxn id="10" idx="2"/>
          </p:cNvCxnSpPr>
          <p:nvPr/>
        </p:nvCxnSpPr>
        <p:spPr>
          <a:xfrm flipH="1">
            <a:off x="1799692" y="2859782"/>
            <a:ext cx="2124236" cy="877667"/>
          </a:xfrm>
          <a:prstGeom prst="bentConnector4">
            <a:avLst>
              <a:gd name="adj1" fmla="val -10762"/>
              <a:gd name="adj2" fmla="val 126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570173" y="3944967"/>
            <a:ext cx="91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788024" y="4098855"/>
            <a:ext cx="33123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A y B pueden ser programas de eclipse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619672" y="3040042"/>
            <a:ext cx="360040" cy="404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613438" y="3585258"/>
            <a:ext cx="360040" cy="404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cxnSp>
        <p:nvCxnSpPr>
          <p:cNvPr id="14" name="Conector angular 13"/>
          <p:cNvCxnSpPr>
            <a:stCxn id="3" idx="3"/>
          </p:cNvCxnSpPr>
          <p:nvPr/>
        </p:nvCxnSpPr>
        <p:spPr>
          <a:xfrm>
            <a:off x="1979712" y="3242439"/>
            <a:ext cx="288032" cy="273301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6" idx="3"/>
          </p:cNvCxnSpPr>
          <p:nvPr/>
        </p:nvCxnSpPr>
        <p:spPr>
          <a:xfrm>
            <a:off x="1973478" y="3787655"/>
            <a:ext cx="294266" cy="15731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9" idx="1"/>
            <a:endCxn id="10" idx="2"/>
          </p:cNvCxnSpPr>
          <p:nvPr/>
        </p:nvCxnSpPr>
        <p:spPr>
          <a:xfrm rot="10800000">
            <a:off x="1799692" y="4098857"/>
            <a:ext cx="2988332" cy="21544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2675622"/>
            <a:ext cx="936104" cy="142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angular 6"/>
          <p:cNvCxnSpPr>
            <a:stCxn id="6" idx="3"/>
            <a:endCxn id="10" idx="2"/>
          </p:cNvCxnSpPr>
          <p:nvPr/>
        </p:nvCxnSpPr>
        <p:spPr>
          <a:xfrm flipH="1">
            <a:off x="1799692" y="2859782"/>
            <a:ext cx="2124236" cy="877667"/>
          </a:xfrm>
          <a:prstGeom prst="bentConnector4">
            <a:avLst>
              <a:gd name="adj1" fmla="val -10762"/>
              <a:gd name="adj2" fmla="val 126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570173" y="3944967"/>
            <a:ext cx="91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788024" y="4098855"/>
            <a:ext cx="33123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A puede ser la consola serial del PC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619672" y="3040042"/>
            <a:ext cx="360040" cy="404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613438" y="3585258"/>
            <a:ext cx="360040" cy="404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cxnSp>
        <p:nvCxnSpPr>
          <p:cNvPr id="14" name="Conector angular 13"/>
          <p:cNvCxnSpPr>
            <a:stCxn id="3" idx="3"/>
          </p:cNvCxnSpPr>
          <p:nvPr/>
        </p:nvCxnSpPr>
        <p:spPr>
          <a:xfrm>
            <a:off x="1979712" y="3242439"/>
            <a:ext cx="288032" cy="273301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16" idx="3"/>
          </p:cNvCxnSpPr>
          <p:nvPr/>
        </p:nvCxnSpPr>
        <p:spPr>
          <a:xfrm>
            <a:off x="1973478" y="3787655"/>
            <a:ext cx="294266" cy="15731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9" idx="1"/>
            <a:endCxn id="10" idx="2"/>
          </p:cNvCxnSpPr>
          <p:nvPr/>
        </p:nvCxnSpPr>
        <p:spPr>
          <a:xfrm rot="10800000">
            <a:off x="1799692" y="4098857"/>
            <a:ext cx="2988332" cy="21544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2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angular 6"/>
          <p:cNvCxnSpPr>
            <a:stCxn id="6" idx="3"/>
            <a:endCxn id="14" idx="1"/>
          </p:cNvCxnSpPr>
          <p:nvPr/>
        </p:nvCxnSpPr>
        <p:spPr>
          <a:xfrm>
            <a:off x="3923928" y="2859782"/>
            <a:ext cx="1872208" cy="12700"/>
          </a:xfrm>
          <a:prstGeom prst="bentConnector3">
            <a:avLst>
              <a:gd name="adj1" fmla="val 103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544679" y="2564705"/>
            <a:ext cx="91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5796136" y="2638073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139952" y="3598176"/>
            <a:ext cx="1800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O podemos conectarlo a otro PC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4932040" y="2999054"/>
            <a:ext cx="0" cy="5166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angular 6"/>
          <p:cNvCxnSpPr>
            <a:stCxn id="6" idx="3"/>
            <a:endCxn id="14" idx="1"/>
          </p:cNvCxnSpPr>
          <p:nvPr/>
        </p:nvCxnSpPr>
        <p:spPr>
          <a:xfrm>
            <a:off x="3923928" y="2859782"/>
            <a:ext cx="1872208" cy="12700"/>
          </a:xfrm>
          <a:prstGeom prst="bentConnector3">
            <a:avLst>
              <a:gd name="adj1" fmla="val 103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292080" y="2650773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355976" y="3575635"/>
            <a:ext cx="115212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O podemos conectarlo a un </a:t>
            </a:r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4932040" y="2999054"/>
            <a:ext cx="0" cy="5166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angular 6"/>
          <p:cNvCxnSpPr>
            <a:stCxn id="6" idx="3"/>
            <a:endCxn id="14" idx="1"/>
          </p:cNvCxnSpPr>
          <p:nvPr/>
        </p:nvCxnSpPr>
        <p:spPr>
          <a:xfrm>
            <a:off x="3923928" y="2859782"/>
            <a:ext cx="1872208" cy="12700"/>
          </a:xfrm>
          <a:prstGeom prst="bentConnector3">
            <a:avLst>
              <a:gd name="adj1" fmla="val 103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292080" y="2650773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627784" y="3959428"/>
            <a:ext cx="396337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De esta forma podemos hacer que varios PC puedan ver la información que nosotros publicamos desde </a:t>
            </a:r>
            <a:r>
              <a:rPr lang="es-ES" dirty="0" err="1" smtClean="0"/>
              <a:t>Arduino</a:t>
            </a:r>
            <a:r>
              <a:rPr lang="es-ES" dirty="0" smtClean="0"/>
              <a:t> +Ethernet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7092280" y="1755188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7092280" y="2638073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092280" y="3601808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cxnSp>
        <p:nvCxnSpPr>
          <p:cNvPr id="12" name="Conector angular 11"/>
          <p:cNvCxnSpPr>
            <a:stCxn id="17" idx="1"/>
            <a:endCxn id="14" idx="0"/>
          </p:cNvCxnSpPr>
          <p:nvPr/>
        </p:nvCxnSpPr>
        <p:spPr>
          <a:xfrm rot="10800000" flipV="1">
            <a:off x="5760132" y="1976897"/>
            <a:ext cx="1332148" cy="673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9" idx="1"/>
            <a:endCxn id="14" idx="3"/>
          </p:cNvCxnSpPr>
          <p:nvPr/>
        </p:nvCxnSpPr>
        <p:spPr>
          <a:xfrm rot="10800000" flipV="1">
            <a:off x="6228184" y="2859782"/>
            <a:ext cx="864096" cy="12700"/>
          </a:xfrm>
          <a:prstGeom prst="bentConnector3">
            <a:avLst>
              <a:gd name="adj1" fmla="val -16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1" idx="1"/>
            <a:endCxn id="14" idx="2"/>
          </p:cNvCxnSpPr>
          <p:nvPr/>
        </p:nvCxnSpPr>
        <p:spPr>
          <a:xfrm rot="10800000">
            <a:off x="5760132" y="3094191"/>
            <a:ext cx="1332148" cy="72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Repaso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771800" y="2586558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26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771800" y="2586558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35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771800" y="2586558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051720" y="404767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conexión por USB tiene dos funciones</a:t>
            </a:r>
            <a:endParaRPr lang="es-CO" dirty="0"/>
          </a:p>
        </p:txBody>
      </p:sp>
      <p:cxnSp>
        <p:nvCxnSpPr>
          <p:cNvPr id="7" name="Conector angular 6"/>
          <p:cNvCxnSpPr>
            <a:stCxn id="3" idx="1"/>
            <a:endCxn id="10" idx="2"/>
          </p:cNvCxnSpPr>
          <p:nvPr/>
        </p:nvCxnSpPr>
        <p:spPr>
          <a:xfrm rot="10800000">
            <a:off x="1799692" y="3737449"/>
            <a:ext cx="252028" cy="57183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771800" y="2586558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051720" y="415539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Programar el </a:t>
            </a:r>
            <a:r>
              <a:rPr lang="es-ES" dirty="0" err="1" smtClean="0"/>
              <a:t>arduino</a:t>
            </a:r>
            <a:endParaRPr lang="es-CO" dirty="0"/>
          </a:p>
        </p:txBody>
      </p:sp>
      <p:cxnSp>
        <p:nvCxnSpPr>
          <p:cNvPr id="7" name="Conector angular 6"/>
          <p:cNvCxnSpPr>
            <a:stCxn id="3" idx="1"/>
            <a:endCxn id="10" idx="2"/>
          </p:cNvCxnSpPr>
          <p:nvPr/>
        </p:nvCxnSpPr>
        <p:spPr>
          <a:xfrm rot="10800000">
            <a:off x="1799692" y="3737449"/>
            <a:ext cx="252028" cy="57183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771800" y="2586558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051720" y="409424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Intercambiar datos PC/</a:t>
            </a:r>
            <a:r>
              <a:rPr lang="es-ES" dirty="0" err="1" smtClean="0"/>
              <a:t>Arduino</a:t>
            </a:r>
            <a:r>
              <a:rPr lang="es-ES" dirty="0" smtClean="0"/>
              <a:t> mediante comunicación Serial</a:t>
            </a:r>
            <a:endParaRPr lang="es-CO" dirty="0"/>
          </a:p>
        </p:txBody>
      </p:sp>
      <p:cxnSp>
        <p:nvCxnSpPr>
          <p:cNvPr id="7" name="Conector angular 6"/>
          <p:cNvCxnSpPr>
            <a:stCxn id="3" idx="1"/>
            <a:endCxn id="10" idx="2"/>
          </p:cNvCxnSpPr>
          <p:nvPr/>
        </p:nvCxnSpPr>
        <p:spPr>
          <a:xfrm rot="10800000">
            <a:off x="1799692" y="3737449"/>
            <a:ext cx="252028" cy="57183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716016" y="269822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Puerto Ethernet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6" idx="3"/>
          </p:cNvCxnSpPr>
          <p:nvPr/>
        </p:nvCxnSpPr>
        <p:spPr>
          <a:xfrm>
            <a:off x="3923928" y="2859782"/>
            <a:ext cx="79208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completo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699792" y="2498375"/>
            <a:ext cx="1080120" cy="7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ARDUINO</a:t>
            </a:r>
          </a:p>
          <a:p>
            <a:pPr algn="ctr"/>
            <a:r>
              <a:rPr lang="es-ES" dirty="0" smtClean="0"/>
              <a:t>+ Ethernet </a:t>
            </a:r>
            <a:r>
              <a:rPr lang="es-ES" dirty="0" err="1" smtClean="0"/>
              <a:t>Shield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331640" y="2010494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</a:t>
            </a:r>
            <a:endParaRPr lang="es-CO" dirty="0"/>
          </a:p>
        </p:txBody>
      </p:sp>
      <p:cxnSp>
        <p:nvCxnSpPr>
          <p:cNvPr id="8" name="Conector angular 7"/>
          <p:cNvCxnSpPr>
            <a:stCxn id="5" idx="3"/>
            <a:endCxn id="4" idx="0"/>
          </p:cNvCxnSpPr>
          <p:nvPr/>
        </p:nvCxnSpPr>
        <p:spPr>
          <a:xfrm>
            <a:off x="2267744" y="2232203"/>
            <a:ext cx="972108" cy="354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321750" y="192367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Digital/</a:t>
            </a:r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/</a:t>
            </a:r>
            <a:r>
              <a:rPr lang="es-ES" dirty="0" err="1" smtClean="0"/>
              <a:t>Write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331640" y="3294031"/>
            <a:ext cx="936104" cy="4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</a:t>
            </a:r>
            <a:endParaRPr lang="es-CO" dirty="0"/>
          </a:p>
        </p:txBody>
      </p:sp>
      <p:cxnSp>
        <p:nvCxnSpPr>
          <p:cNvPr id="11" name="Conector angular 10"/>
          <p:cNvCxnSpPr>
            <a:stCxn id="4" idx="2"/>
            <a:endCxn id="10" idx="3"/>
          </p:cNvCxnSpPr>
          <p:nvPr/>
        </p:nvCxnSpPr>
        <p:spPr>
          <a:xfrm rot="5400000">
            <a:off x="2510916" y="2786804"/>
            <a:ext cx="485764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627784" y="35157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Serial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3779912" y="2787774"/>
            <a:ext cx="144016" cy="1440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716016" y="2375057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Tenemos la opción de conectarlo a un computador o a un </a:t>
            </a:r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6" idx="3"/>
          </p:cNvCxnSpPr>
          <p:nvPr/>
        </p:nvCxnSpPr>
        <p:spPr>
          <a:xfrm>
            <a:off x="3923928" y="2859782"/>
            <a:ext cx="79208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00B05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6506</TotalTime>
  <Words>295</Words>
  <Application>Microsoft Office PowerPoint</Application>
  <PresentationFormat>Presentación en pantalla (16:9)</PresentationFormat>
  <Paragraphs>142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UAO-Theme</vt:lpstr>
      <vt:lpstr>Ecosistemas de aplicaciones</vt:lpstr>
      <vt:lpstr>Repaso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  <vt:lpstr>Mapa completo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107</cp:revision>
  <dcterms:modified xsi:type="dcterms:W3CDTF">2019-02-15T20:53:49Z</dcterms:modified>
</cp:coreProperties>
</file>