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9" r:id="rId3"/>
    <p:sldId id="260" r:id="rId4"/>
    <p:sldId id="263" r:id="rId5"/>
    <p:sldId id="265" r:id="rId6"/>
    <p:sldId id="271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38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693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04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7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90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0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606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112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04A1EF-9104-4B8A-9F94-E051281D2A6D}" type="datetimeFigureOut">
              <a:rPr lang="es-CO" smtClean="0"/>
              <a:t>1/02/2019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58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A1EF-9104-4B8A-9F94-E051281D2A6D}" type="datetimeFigureOut">
              <a:rPr lang="es-CO" smtClean="0"/>
              <a:t>1/02/2019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09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04A1EF-9104-4B8A-9F94-E051281D2A6D}" type="datetimeFigureOut">
              <a:rPr lang="es-CO" smtClean="0"/>
              <a:t>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AFE3ED-F565-41E3-9319-7BF94532ADA3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9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Práctica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ARDUINO con Ethernet </a:t>
            </a:r>
            <a:r>
              <a:rPr lang="es-ES" dirty="0" err="1" smtClean="0"/>
              <a:t>Shield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72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Instale el siguiente sistema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1453147" y="30345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2164347" y="3034587"/>
            <a:ext cx="482600" cy="48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14531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2164347" y="3758487"/>
            <a:ext cx="482600" cy="48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927501" y="4786958"/>
            <a:ext cx="247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Monte un circuito de </a:t>
            </a:r>
            <a:r>
              <a:rPr lang="es-ES" dirty="0" err="1" smtClean="0"/>
              <a:t>LEDs</a:t>
            </a:r>
            <a:r>
              <a:rPr lang="es-ES" dirty="0" smtClean="0"/>
              <a:t> de forma cuadrada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4908884" y="2409658"/>
            <a:ext cx="2435192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>
            <a:stCxn id="11" idx="0"/>
            <a:endCxn id="11" idx="2"/>
          </p:cNvCxnSpPr>
          <p:nvPr/>
        </p:nvCxnSpPr>
        <p:spPr>
          <a:xfrm>
            <a:off x="6126480" y="2409658"/>
            <a:ext cx="0" cy="24351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1" idx="1"/>
            <a:endCxn id="11" idx="3"/>
          </p:cNvCxnSpPr>
          <p:nvPr/>
        </p:nvCxnSpPr>
        <p:spPr>
          <a:xfrm>
            <a:off x="4908884" y="3627254"/>
            <a:ext cx="243519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551128" y="3437641"/>
            <a:ext cx="36830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889633" y="4786958"/>
            <a:ext cx="247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Cree una aplicación en </a:t>
            </a:r>
            <a:r>
              <a:rPr lang="es-ES" b="1" i="1" dirty="0" err="1" smtClean="0"/>
              <a:t>processing</a:t>
            </a:r>
            <a:r>
              <a:rPr lang="es-ES" dirty="0" smtClean="0"/>
              <a:t> que le permita arrastrar una forma</a:t>
            </a:r>
            <a:endParaRPr lang="es-CO" b="1" i="1" dirty="0"/>
          </a:p>
        </p:txBody>
      </p:sp>
      <p:sp>
        <p:nvSpPr>
          <p:cNvPr id="20" name="Rectángulo 19"/>
          <p:cNvSpPr/>
          <p:nvPr/>
        </p:nvSpPr>
        <p:spPr>
          <a:xfrm>
            <a:off x="8674946" y="2409658"/>
            <a:ext cx="2480733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8674946" y="4905491"/>
            <a:ext cx="2473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Programe un servidor HTTP que le permita ver el estado de los LEDS</a:t>
            </a:r>
            <a:endParaRPr lang="es-CO" b="1" i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851765" y="2658533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1: OFF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851765" y="2985989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2</a:t>
            </a:r>
            <a:r>
              <a:rPr lang="es-ES" smtClean="0"/>
              <a:t>: ON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851765" y="3332521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3: ON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851764" y="3655140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4: OFF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61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Instale el siguiente sistema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1453147" y="30345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2164347" y="30345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14531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2164347" y="3758487"/>
            <a:ext cx="482600" cy="48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927501" y="4786958"/>
            <a:ext cx="247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Monte un circuito de </a:t>
            </a:r>
            <a:r>
              <a:rPr lang="es-ES" dirty="0" err="1" smtClean="0"/>
              <a:t>LEDs</a:t>
            </a:r>
            <a:r>
              <a:rPr lang="es-ES" dirty="0" smtClean="0"/>
              <a:t> de forma cuadrada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4908884" y="2409658"/>
            <a:ext cx="2435192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>
            <a:stCxn id="11" idx="0"/>
            <a:endCxn id="11" idx="2"/>
          </p:cNvCxnSpPr>
          <p:nvPr/>
        </p:nvCxnSpPr>
        <p:spPr>
          <a:xfrm>
            <a:off x="6126480" y="2409658"/>
            <a:ext cx="0" cy="24351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1" idx="1"/>
            <a:endCxn id="11" idx="3"/>
          </p:cNvCxnSpPr>
          <p:nvPr/>
        </p:nvCxnSpPr>
        <p:spPr>
          <a:xfrm>
            <a:off x="4908884" y="3627254"/>
            <a:ext cx="243519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551128" y="3994841"/>
            <a:ext cx="36830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889633" y="4786958"/>
            <a:ext cx="247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Cree una aplicación en </a:t>
            </a:r>
            <a:r>
              <a:rPr lang="es-ES" b="1" i="1" dirty="0" err="1" smtClean="0"/>
              <a:t>processing</a:t>
            </a:r>
            <a:r>
              <a:rPr lang="es-ES" dirty="0" smtClean="0"/>
              <a:t> que le permita arrastrar una forma</a:t>
            </a:r>
            <a:endParaRPr lang="es-CO" b="1" i="1" dirty="0"/>
          </a:p>
        </p:txBody>
      </p:sp>
      <p:sp>
        <p:nvSpPr>
          <p:cNvPr id="20" name="Rectángulo 19"/>
          <p:cNvSpPr/>
          <p:nvPr/>
        </p:nvSpPr>
        <p:spPr>
          <a:xfrm>
            <a:off x="8674946" y="2409658"/>
            <a:ext cx="2480733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8674946" y="4905491"/>
            <a:ext cx="2473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Programe un servidor HTTP que le permita ver el estado de los LEDS</a:t>
            </a:r>
            <a:endParaRPr lang="es-CO" b="1" i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851765" y="2658533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1: OFF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851765" y="2985989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2: OFF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851765" y="3332521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3: OFF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851764" y="3655140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4: 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98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78213" y="1303506"/>
            <a:ext cx="10856068" cy="103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5972" t="30988" r="21250" b="26790"/>
          <a:stretch/>
        </p:blipFill>
        <p:spPr>
          <a:xfrm>
            <a:off x="2294647" y="1303506"/>
            <a:ext cx="7823200" cy="43434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94647" y="1126156"/>
            <a:ext cx="2845244" cy="160741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72603" y="1159844"/>
            <a:ext cx="2845244" cy="160741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7276215" y="2910925"/>
            <a:ext cx="2845244" cy="160741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2294647" y="2912614"/>
            <a:ext cx="2845244" cy="160741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2294647" y="762451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GRUPO 1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048415" y="760907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GRUPO 2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91035" y="4663695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GRUPO 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023868" y="4662006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GRUPO 4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203171" y="5462240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PROFESOR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26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Processing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INICIALIZAR: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Serial puerto = new Serial(</a:t>
            </a:r>
            <a:r>
              <a:rPr lang="es-ES" dirty="0" err="1" smtClean="0">
                <a:latin typeface="Consolas" panose="020B0609020204030204" pitchFamily="49" charset="0"/>
              </a:rPr>
              <a:t>this</a:t>
            </a:r>
            <a:r>
              <a:rPr lang="es-ES" dirty="0" smtClean="0">
                <a:latin typeface="Consolas" panose="020B0609020204030204" pitchFamily="49" charset="0"/>
              </a:rPr>
              <a:t>, </a:t>
            </a:r>
            <a:r>
              <a:rPr lang="es-ES" dirty="0" err="1" smtClean="0">
                <a:latin typeface="Consolas" panose="020B0609020204030204" pitchFamily="49" charset="0"/>
              </a:rPr>
              <a:t>Serial.list</a:t>
            </a:r>
            <a:r>
              <a:rPr lang="es-ES" dirty="0" smtClean="0">
                <a:latin typeface="Consolas" panose="020B0609020204030204" pitchFamily="49" charset="0"/>
              </a:rPr>
              <a:t>()[0], 9600);</a:t>
            </a:r>
          </a:p>
          <a:p>
            <a:r>
              <a:rPr lang="es-ES" dirty="0" err="1" smtClean="0">
                <a:latin typeface="Consolas" panose="020B0609020204030204" pitchFamily="49" charset="0"/>
              </a:rPr>
              <a:t>puerto.bufferUntil</a:t>
            </a:r>
            <a:r>
              <a:rPr lang="es-ES" dirty="0" smtClean="0">
                <a:latin typeface="Consolas" panose="020B0609020204030204" pitchFamily="49" charset="0"/>
              </a:rPr>
              <a:t>('\n');</a:t>
            </a:r>
          </a:p>
          <a:p>
            <a:r>
              <a:rPr lang="es-ES" b="1" dirty="0" smtClean="0"/>
              <a:t>RECIBIR:</a:t>
            </a:r>
          </a:p>
          <a:p>
            <a:r>
              <a:rPr lang="es-ES" dirty="0" err="1" smtClean="0">
                <a:latin typeface="Consolas" panose="020B0609020204030204" pitchFamily="49" charset="0"/>
              </a:rPr>
              <a:t>public</a:t>
            </a:r>
            <a:r>
              <a:rPr lang="es-ES" dirty="0" smtClean="0"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</a:rPr>
              <a:t>void</a:t>
            </a:r>
            <a:r>
              <a:rPr lang="es-ES" dirty="0" smtClean="0"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</a:rPr>
              <a:t>serialEvent</a:t>
            </a:r>
            <a:r>
              <a:rPr lang="es-ES" dirty="0" smtClean="0">
                <a:latin typeface="Consolas" panose="020B0609020204030204" pitchFamily="49" charset="0"/>
              </a:rPr>
              <a:t>(Serial p){</a:t>
            </a:r>
          </a:p>
          <a:p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smtClean="0">
                <a:latin typeface="Consolas" panose="020B0609020204030204" pitchFamily="49" charset="0"/>
              </a:rPr>
              <a:t>     </a:t>
            </a:r>
            <a:r>
              <a:rPr lang="es-ES" dirty="0" err="1" smtClean="0">
                <a:latin typeface="Consolas" panose="020B0609020204030204" pitchFamily="49" charset="0"/>
              </a:rPr>
              <a:t>String</a:t>
            </a:r>
            <a:r>
              <a:rPr lang="es-ES" dirty="0" smtClean="0"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latin typeface="Consolas" panose="020B0609020204030204" pitchFamily="49" charset="0"/>
              </a:rPr>
              <a:t>mensajeEntrante</a:t>
            </a:r>
            <a:r>
              <a:rPr lang="es-ES" dirty="0" smtClean="0">
                <a:latin typeface="Consolas" panose="020B0609020204030204" pitchFamily="49" charset="0"/>
              </a:rPr>
              <a:t> = </a:t>
            </a:r>
            <a:r>
              <a:rPr lang="es-ES" dirty="0" err="1" smtClean="0">
                <a:latin typeface="Consolas" panose="020B0609020204030204" pitchFamily="49" charset="0"/>
              </a:rPr>
              <a:t>p.readString</a:t>
            </a:r>
            <a:r>
              <a:rPr lang="es-ES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}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b="1" dirty="0" smtClean="0"/>
              <a:t>MANDAR</a:t>
            </a:r>
            <a:r>
              <a:rPr lang="es-CO" b="1" dirty="0" smtClean="0"/>
              <a:t>:</a:t>
            </a:r>
          </a:p>
          <a:p>
            <a:r>
              <a:rPr lang="es-ES" dirty="0" err="1" smtClean="0">
                <a:latin typeface="Consolas" panose="020B0609020204030204" pitchFamily="49" charset="0"/>
              </a:rPr>
              <a:t>puerto.write</a:t>
            </a:r>
            <a:r>
              <a:rPr lang="es-ES" dirty="0" smtClean="0">
                <a:latin typeface="Consolas" panose="020B0609020204030204" pitchFamily="49" charset="0"/>
              </a:rPr>
              <a:t>(</a:t>
            </a:r>
            <a:r>
              <a:rPr lang="es-ES" i="1" dirty="0" err="1" smtClean="0">
                <a:latin typeface="Consolas" panose="020B0609020204030204" pitchFamily="49" charset="0"/>
              </a:rPr>
              <a:t>String</a:t>
            </a:r>
            <a:r>
              <a:rPr lang="es-ES" dirty="0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671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Arduino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36393" cy="4023360"/>
          </a:xfrm>
        </p:spPr>
        <p:txBody>
          <a:bodyPr>
            <a:noAutofit/>
          </a:bodyPr>
          <a:lstStyle/>
          <a:p>
            <a:r>
              <a:rPr lang="es-ES" sz="1600" b="1" dirty="0"/>
              <a:t>INICIALIZAR:</a:t>
            </a:r>
          </a:p>
          <a:p>
            <a:r>
              <a:rPr lang="es-ES" sz="1600" dirty="0" err="1" smtClean="0">
                <a:latin typeface="Consolas" panose="020B0609020204030204" pitchFamily="49" charset="0"/>
              </a:rPr>
              <a:t>Serial.begin</a:t>
            </a:r>
            <a:r>
              <a:rPr lang="es-ES" sz="1600" dirty="0" smtClean="0">
                <a:latin typeface="Consolas" panose="020B0609020204030204" pitchFamily="49" charset="0"/>
              </a:rPr>
              <a:t>(9600);</a:t>
            </a:r>
          </a:p>
          <a:p>
            <a:endParaRPr lang="es-ES" sz="1600" dirty="0">
              <a:latin typeface="Consolas" panose="020B0609020204030204" pitchFamily="49" charset="0"/>
            </a:endParaRPr>
          </a:p>
          <a:p>
            <a:r>
              <a:rPr lang="es-ES" sz="1600" b="1" dirty="0"/>
              <a:t>RECIBIR:</a:t>
            </a:r>
          </a:p>
          <a:p>
            <a:r>
              <a:rPr lang="es-ES" sz="1600" dirty="0" err="1">
                <a:latin typeface="Consolas" panose="020B0609020204030204" pitchFamily="49" charset="0"/>
              </a:rPr>
              <a:t>void</a:t>
            </a:r>
            <a:r>
              <a:rPr lang="es-ES" sz="1600" dirty="0">
                <a:latin typeface="Consolas" panose="020B0609020204030204" pitchFamily="49" charset="0"/>
              </a:rPr>
              <a:t> </a:t>
            </a:r>
            <a:r>
              <a:rPr lang="es-ES" sz="1600" dirty="0" err="1">
                <a:latin typeface="Consolas" panose="020B0609020204030204" pitchFamily="49" charset="0"/>
              </a:rPr>
              <a:t>serialEvent</a:t>
            </a:r>
            <a:r>
              <a:rPr lang="es-ES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</a:t>
            </a:r>
            <a:r>
              <a:rPr lang="es-ES" sz="1600" dirty="0" err="1">
                <a:latin typeface="Consolas" panose="020B0609020204030204" pitchFamily="49" charset="0"/>
              </a:rPr>
              <a:t>if</a:t>
            </a:r>
            <a:r>
              <a:rPr lang="es-ES" sz="1600" dirty="0">
                <a:latin typeface="Consolas" panose="020B0609020204030204" pitchFamily="49" charset="0"/>
              </a:rPr>
              <a:t>(</a:t>
            </a:r>
            <a:r>
              <a:rPr lang="es-ES" sz="1600" dirty="0" err="1">
                <a:latin typeface="Consolas" panose="020B0609020204030204" pitchFamily="49" charset="0"/>
              </a:rPr>
              <a:t>Serial.available</a:t>
            </a:r>
            <a:r>
              <a:rPr lang="es-ES" sz="1600" dirty="0">
                <a:latin typeface="Consolas" panose="020B0609020204030204" pitchFamily="49" charset="0"/>
              </a:rPr>
              <a:t>()&gt;0){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  mensaje = </a:t>
            </a:r>
            <a:r>
              <a:rPr lang="es-ES" sz="1600" dirty="0" err="1">
                <a:latin typeface="Consolas" panose="020B0609020204030204" pitchFamily="49" charset="0"/>
              </a:rPr>
              <a:t>Serial.readStringUntil</a:t>
            </a:r>
            <a:r>
              <a:rPr lang="es-ES" sz="1600" dirty="0">
                <a:latin typeface="Consolas" panose="020B0609020204030204" pitchFamily="49" charset="0"/>
              </a:rPr>
              <a:t>('\n');  </a:t>
            </a:r>
          </a:p>
          <a:p>
            <a:r>
              <a:rPr lang="es-ES" sz="1600" dirty="0">
                <a:latin typeface="Consolas" panose="020B0609020204030204" pitchFamily="49" charset="0"/>
              </a:rPr>
              <a:t>  }</a:t>
            </a:r>
          </a:p>
          <a:p>
            <a:r>
              <a:rPr lang="es-ES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354618" y="1845734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b="1" dirty="0"/>
              <a:t>MANDAR</a:t>
            </a:r>
            <a:r>
              <a:rPr lang="es-CO" sz="1600" b="1" dirty="0"/>
              <a:t>:</a:t>
            </a:r>
          </a:p>
          <a:p>
            <a:r>
              <a:rPr lang="es-ES" sz="1600" dirty="0" err="1">
                <a:latin typeface="Consolas" panose="020B0609020204030204" pitchFamily="49" charset="0"/>
              </a:rPr>
              <a:t>char</a:t>
            </a:r>
            <a:r>
              <a:rPr lang="es-ES" sz="1600" dirty="0">
                <a:latin typeface="Consolas" panose="020B0609020204030204" pitchFamily="49" charset="0"/>
              </a:rPr>
              <a:t> sobre[20];</a:t>
            </a:r>
          </a:p>
          <a:p>
            <a:r>
              <a:rPr lang="es-ES" sz="1600" dirty="0" err="1">
                <a:latin typeface="Consolas" panose="020B0609020204030204" pitchFamily="49" charset="0"/>
              </a:rPr>
              <a:t>String</a:t>
            </a:r>
            <a:r>
              <a:rPr lang="es-ES" sz="1600" dirty="0">
                <a:latin typeface="Consolas" panose="020B0609020204030204" pitchFamily="49" charset="0"/>
              </a:rPr>
              <a:t> mensaje = "Hola";</a:t>
            </a:r>
          </a:p>
          <a:p>
            <a:r>
              <a:rPr lang="es-ES" sz="1600" dirty="0" err="1">
                <a:latin typeface="Consolas" panose="020B0609020204030204" pitchFamily="49" charset="0"/>
              </a:rPr>
              <a:t>mensaje.toCharArray</a:t>
            </a:r>
            <a:r>
              <a:rPr lang="es-ES" sz="1600" dirty="0">
                <a:latin typeface="Consolas" panose="020B0609020204030204" pitchFamily="49" charset="0"/>
              </a:rPr>
              <a:t>(sobre,20);</a:t>
            </a:r>
          </a:p>
          <a:p>
            <a:r>
              <a:rPr lang="es-ES" sz="1600" dirty="0" err="1">
                <a:latin typeface="Consolas" panose="020B0609020204030204" pitchFamily="49" charset="0"/>
              </a:rPr>
              <a:t>Serial.println</a:t>
            </a:r>
            <a:r>
              <a:rPr lang="es-ES" sz="1600" dirty="0">
                <a:latin typeface="Consolas" panose="020B0609020204030204" pitchFamily="49" charset="0"/>
              </a:rPr>
              <a:t>(sobre);</a:t>
            </a:r>
          </a:p>
        </p:txBody>
      </p:sp>
    </p:spTree>
    <p:extLst>
      <p:ext uri="{BB962C8B-B14F-4D97-AF65-F5344CB8AC3E}">
        <p14:creationId xmlns:p14="http://schemas.microsoft.com/office/powerpoint/2010/main" val="22064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581" t="48629" r="31206" b="29811"/>
          <a:stretch/>
        </p:blipFill>
        <p:spPr>
          <a:xfrm>
            <a:off x="1848255" y="2748460"/>
            <a:ext cx="8268510" cy="22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581" t="48629" r="31206" b="29811"/>
          <a:stretch/>
        </p:blipFill>
        <p:spPr>
          <a:xfrm>
            <a:off x="1848255" y="2748460"/>
            <a:ext cx="8268510" cy="2217907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3436219" y="4312118"/>
            <a:ext cx="494738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351028" y="4966367"/>
            <a:ext cx="326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Cable USB, Energía y datos</a:t>
            </a:r>
            <a:endParaRPr lang="es-CO" dirty="0"/>
          </a:p>
        </p:txBody>
      </p:sp>
      <p:cxnSp>
        <p:nvCxnSpPr>
          <p:cNvPr id="10" name="Conector recto de flecha 9"/>
          <p:cNvCxnSpPr>
            <a:stCxn id="4" idx="2"/>
          </p:cNvCxnSpPr>
          <p:nvPr/>
        </p:nvCxnSpPr>
        <p:spPr>
          <a:xfrm flipV="1">
            <a:off x="5982510" y="4312118"/>
            <a:ext cx="0" cy="65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436219" y="3397717"/>
            <a:ext cx="4947385" cy="846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5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Instale el siguiente sistema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1453147" y="3034587"/>
            <a:ext cx="482600" cy="48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2164347" y="30345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14531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21643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927501" y="4786958"/>
            <a:ext cx="247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Monte un circuito de </a:t>
            </a:r>
            <a:r>
              <a:rPr lang="es-ES" dirty="0" err="1" smtClean="0"/>
              <a:t>LEDs</a:t>
            </a:r>
            <a:r>
              <a:rPr lang="es-ES" dirty="0" smtClean="0"/>
              <a:t> de forma cuadrada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4908884" y="2409658"/>
            <a:ext cx="2435192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>
            <a:stCxn id="11" idx="0"/>
            <a:endCxn id="11" idx="2"/>
          </p:cNvCxnSpPr>
          <p:nvPr/>
        </p:nvCxnSpPr>
        <p:spPr>
          <a:xfrm>
            <a:off x="6126480" y="2409658"/>
            <a:ext cx="0" cy="24351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1" idx="1"/>
            <a:endCxn id="11" idx="3"/>
          </p:cNvCxnSpPr>
          <p:nvPr/>
        </p:nvCxnSpPr>
        <p:spPr>
          <a:xfrm>
            <a:off x="4908884" y="3627254"/>
            <a:ext cx="243519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5333532" y="2897063"/>
            <a:ext cx="36830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u="sng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889633" y="4786958"/>
            <a:ext cx="247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Cree una aplicación en </a:t>
            </a:r>
            <a:r>
              <a:rPr lang="es-ES" b="1" i="1" dirty="0" err="1" smtClean="0"/>
              <a:t>processing</a:t>
            </a:r>
            <a:r>
              <a:rPr lang="es-ES" dirty="0" smtClean="0"/>
              <a:t> que le permita arrastrar una forma</a:t>
            </a:r>
            <a:endParaRPr lang="es-CO" b="1" i="1" dirty="0"/>
          </a:p>
        </p:txBody>
      </p:sp>
      <p:sp>
        <p:nvSpPr>
          <p:cNvPr id="20" name="Rectángulo 19"/>
          <p:cNvSpPr/>
          <p:nvPr/>
        </p:nvSpPr>
        <p:spPr>
          <a:xfrm>
            <a:off x="8674946" y="2409658"/>
            <a:ext cx="2480733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8674946" y="4905491"/>
            <a:ext cx="2473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Programe un servidor HTTP que le permita ver el estado de los LEDS</a:t>
            </a:r>
            <a:endParaRPr lang="es-CO" b="1" i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851765" y="2658533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1: ON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851765" y="2985989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2: OFF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851765" y="3332521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3: OFF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851764" y="3655140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4: OFF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68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Instale el siguiente sistema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1453147" y="3034587"/>
            <a:ext cx="482600" cy="48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2164347" y="3034587"/>
            <a:ext cx="482600" cy="48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14531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21643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927501" y="4786958"/>
            <a:ext cx="247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Monte un circuito de </a:t>
            </a:r>
            <a:r>
              <a:rPr lang="es-ES" dirty="0" err="1" smtClean="0"/>
              <a:t>LEDs</a:t>
            </a:r>
            <a:r>
              <a:rPr lang="es-ES" dirty="0" smtClean="0"/>
              <a:t> de forma cuadrada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4908884" y="2409658"/>
            <a:ext cx="2435192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>
            <a:stCxn id="11" idx="0"/>
            <a:endCxn id="11" idx="2"/>
          </p:cNvCxnSpPr>
          <p:nvPr/>
        </p:nvCxnSpPr>
        <p:spPr>
          <a:xfrm>
            <a:off x="6126480" y="2409658"/>
            <a:ext cx="0" cy="24351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1" idx="1"/>
            <a:endCxn id="11" idx="3"/>
          </p:cNvCxnSpPr>
          <p:nvPr/>
        </p:nvCxnSpPr>
        <p:spPr>
          <a:xfrm>
            <a:off x="4908884" y="3627254"/>
            <a:ext cx="243519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5942329" y="2907587"/>
            <a:ext cx="36830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889633" y="4786958"/>
            <a:ext cx="247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Cree una aplicación en </a:t>
            </a:r>
            <a:r>
              <a:rPr lang="es-ES" b="1" i="1" dirty="0" err="1" smtClean="0"/>
              <a:t>processing</a:t>
            </a:r>
            <a:r>
              <a:rPr lang="es-ES" dirty="0" smtClean="0"/>
              <a:t> que le permita arrastrar una forma</a:t>
            </a:r>
            <a:endParaRPr lang="es-CO" b="1" i="1" dirty="0"/>
          </a:p>
        </p:txBody>
      </p:sp>
      <p:sp>
        <p:nvSpPr>
          <p:cNvPr id="20" name="Rectángulo 19"/>
          <p:cNvSpPr/>
          <p:nvPr/>
        </p:nvSpPr>
        <p:spPr>
          <a:xfrm>
            <a:off x="8674946" y="2409658"/>
            <a:ext cx="2480733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8674946" y="4905491"/>
            <a:ext cx="2473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Programe un servidor HTTP que le permita ver el estado de los LEDS</a:t>
            </a:r>
            <a:endParaRPr lang="es-CO" b="1" i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851765" y="2658533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1: ON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851765" y="2985989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2: ON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851765" y="3332521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3: OFF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851764" y="3655140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4: OFF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7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PRÁCTICA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Instale el siguiente sistema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1453147" y="30345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CO" dirty="0"/>
          </a:p>
        </p:txBody>
      </p:sp>
      <p:sp>
        <p:nvSpPr>
          <p:cNvPr id="7" name="Elipse 6"/>
          <p:cNvSpPr/>
          <p:nvPr/>
        </p:nvSpPr>
        <p:spPr>
          <a:xfrm>
            <a:off x="2164347" y="3034587"/>
            <a:ext cx="482600" cy="48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s-CO" dirty="0"/>
          </a:p>
        </p:txBody>
      </p:sp>
      <p:sp>
        <p:nvSpPr>
          <p:cNvPr id="8" name="Elipse 7"/>
          <p:cNvSpPr/>
          <p:nvPr/>
        </p:nvSpPr>
        <p:spPr>
          <a:xfrm>
            <a:off x="14531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CO" dirty="0"/>
          </a:p>
        </p:txBody>
      </p:sp>
      <p:sp>
        <p:nvSpPr>
          <p:cNvPr id="9" name="Elipse 8"/>
          <p:cNvSpPr/>
          <p:nvPr/>
        </p:nvSpPr>
        <p:spPr>
          <a:xfrm>
            <a:off x="2164347" y="3758487"/>
            <a:ext cx="482600" cy="482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927501" y="4786958"/>
            <a:ext cx="247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Monte un circuito de </a:t>
            </a:r>
            <a:r>
              <a:rPr lang="es-ES" dirty="0" err="1" smtClean="0"/>
              <a:t>LEDs</a:t>
            </a:r>
            <a:r>
              <a:rPr lang="es-ES" dirty="0" smtClean="0"/>
              <a:t> de forma cuadrada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4908884" y="2409658"/>
            <a:ext cx="2435192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>
            <a:stCxn id="11" idx="0"/>
            <a:endCxn id="11" idx="2"/>
          </p:cNvCxnSpPr>
          <p:nvPr/>
        </p:nvCxnSpPr>
        <p:spPr>
          <a:xfrm>
            <a:off x="6126480" y="2409658"/>
            <a:ext cx="0" cy="24351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11" idx="1"/>
            <a:endCxn id="11" idx="3"/>
          </p:cNvCxnSpPr>
          <p:nvPr/>
        </p:nvCxnSpPr>
        <p:spPr>
          <a:xfrm>
            <a:off x="4908884" y="3627254"/>
            <a:ext cx="243519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522341" y="3091737"/>
            <a:ext cx="368300" cy="368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4889633" y="4786958"/>
            <a:ext cx="2473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Cree una aplicación en </a:t>
            </a:r>
            <a:r>
              <a:rPr lang="es-ES" b="1" i="1" dirty="0" err="1" smtClean="0"/>
              <a:t>processing</a:t>
            </a:r>
            <a:r>
              <a:rPr lang="es-ES" dirty="0" smtClean="0"/>
              <a:t> que le permita arrastrar una forma</a:t>
            </a:r>
            <a:endParaRPr lang="es-CO" b="1" i="1" dirty="0"/>
          </a:p>
        </p:txBody>
      </p:sp>
      <p:sp>
        <p:nvSpPr>
          <p:cNvPr id="20" name="Rectángulo 19"/>
          <p:cNvSpPr/>
          <p:nvPr/>
        </p:nvSpPr>
        <p:spPr>
          <a:xfrm>
            <a:off x="8674946" y="2409658"/>
            <a:ext cx="2480733" cy="2435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8674946" y="4905491"/>
            <a:ext cx="2473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Programe un servidor HTTP que le permita ver el estado de los LEDS</a:t>
            </a:r>
            <a:endParaRPr lang="es-CO" b="1" i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851765" y="2658533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1: OFF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851765" y="2985989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2: ON</a:t>
            </a:r>
            <a:endParaRPr lang="es-CO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851765" y="3332521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3: OFF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851764" y="3655140"/>
            <a:ext cx="13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LED 4: OFF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64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448</TotalTime>
  <Words>384</Words>
  <Application>Microsoft Office PowerPoint</Application>
  <PresentationFormat>Panorámica</PresentationFormat>
  <Paragraphs>98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Consolas</vt:lpstr>
      <vt:lpstr>Retrospección</vt:lpstr>
      <vt:lpstr>Práctica 2</vt:lpstr>
      <vt:lpstr>Processing</vt:lpstr>
      <vt:lpstr>Arduino</vt:lpstr>
      <vt:lpstr>Presentación de PowerPoint</vt:lpstr>
      <vt:lpstr>Presentación de PowerPoint</vt:lpstr>
      <vt:lpstr>Presentación de PowerPoint</vt:lpstr>
      <vt:lpstr>PRÁCTICA</vt:lpstr>
      <vt:lpstr>PRÁCTICA</vt:lpstr>
      <vt:lpstr>PRÁCTICA</vt:lpstr>
      <vt:lpstr>PRÁCTICA</vt:lpstr>
      <vt:lpstr>PRÁCTICA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Nino</cp:lastModifiedBy>
  <cp:revision>22</cp:revision>
  <dcterms:created xsi:type="dcterms:W3CDTF">2019-01-26T23:35:11Z</dcterms:created>
  <dcterms:modified xsi:type="dcterms:W3CDTF">2019-02-01T21:26:56Z</dcterms:modified>
</cp:coreProperties>
</file>