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80B0-750B-6F38-1D59-777EBE3DC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D2560-D25A-8957-1347-95FEC4DF6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48024-9D0E-9354-CDDC-F16C3000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2246-677E-2246-8901-66CB63FB8E69}" type="datetimeFigureOut">
              <a:rPr lang="en-CO" smtClean="0"/>
              <a:t>16/03/23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7CDB7-9FB3-F5EC-6612-B92294E8C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47726-6B7D-250B-6130-9D0A3179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BDDB-867D-324A-896C-C1585A2FAC6A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82519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4212-FDE4-20BB-87D4-4DF37347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47245-311B-0AFD-B1E9-1F51CF4D0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53856-BFCB-6329-15C9-C153B926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2246-677E-2246-8901-66CB63FB8E69}" type="datetimeFigureOut">
              <a:rPr lang="en-CO" smtClean="0"/>
              <a:t>16/03/23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DF3EE-D994-B9DA-39B3-0A20B97D2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A5ED8-6758-EF2F-F864-0B70E375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BDDB-867D-324A-896C-C1585A2FAC6A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10370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F9E15D-B6B8-714E-7A77-55C007B42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17143-3B1F-11E8-167F-4FA81E3B6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BEC8C-94A7-3014-BC65-A0471A88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2246-677E-2246-8901-66CB63FB8E69}" type="datetimeFigureOut">
              <a:rPr lang="en-CO" smtClean="0"/>
              <a:t>16/03/23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BBE16-82C8-2D39-E382-2FE90AA0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09BA2-4655-37B3-4650-ECCCB24C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BDDB-867D-324A-896C-C1585A2FAC6A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01188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5677-BAAC-9CFD-9646-23C286CD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18631-0EFA-F031-9244-7E4E09CBE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28C84-A2C6-619C-2636-7F69BB2D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2246-677E-2246-8901-66CB63FB8E69}" type="datetimeFigureOut">
              <a:rPr lang="en-CO" smtClean="0"/>
              <a:t>16/03/23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0701D-7524-58B0-1747-D1949F6EE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2D653-75E6-30A3-B0C9-0838D768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BDDB-867D-324A-896C-C1585A2FAC6A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424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4062-0582-3BBE-9237-C87CAC5A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52931-3472-9E16-C8B7-57C30503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30064-956B-F3C3-CC7B-870D806B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2246-677E-2246-8901-66CB63FB8E69}" type="datetimeFigureOut">
              <a:rPr lang="en-CO" smtClean="0"/>
              <a:t>16/03/23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5A6A3-269B-5687-4068-4709E1BC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AA470-B12A-C357-1A99-FDA3B3AC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BDDB-867D-324A-896C-C1585A2FAC6A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06618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B6D1-9A97-C749-0F2D-D95ADEFA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C99DA-282D-7952-14F8-3D09C4C0B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0B776-2487-54BF-6A24-52DFAC808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1C247-22B8-286D-DCAE-10441D8A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2246-677E-2246-8901-66CB63FB8E69}" type="datetimeFigureOut">
              <a:rPr lang="en-CO" smtClean="0"/>
              <a:t>16/03/23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D6D6C-A28E-8B54-2567-D5C520687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5177A-30FB-E287-ABEB-4DFFBDE1E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BDDB-867D-324A-896C-C1585A2FAC6A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28810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3C2E-2283-8CF6-E12A-C91D51E4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65CF8-F0D8-AE06-E763-0C022F270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2CAC3-E261-4B64-483D-28B2135AF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BC971-79B8-3402-59C3-CC5DB2896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D26D78-0F96-DFFF-CE91-0E7E63978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AFAA34-7B6C-AA0F-DE1B-273D2B091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2246-677E-2246-8901-66CB63FB8E69}" type="datetimeFigureOut">
              <a:rPr lang="en-CO" smtClean="0"/>
              <a:t>16/03/23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238DB0-9DEC-D6E5-798F-BCCC74BF5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8FD57F-B667-BF91-4101-632023F6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BDDB-867D-324A-896C-C1585A2FAC6A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27022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2C34-8A0F-67CB-BA9C-DA0D2D49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C4AD04-3D5C-F0DD-4F3E-1C6FF057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2246-677E-2246-8901-66CB63FB8E69}" type="datetimeFigureOut">
              <a:rPr lang="en-CO" smtClean="0"/>
              <a:t>16/03/23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1E84F-4C48-DD83-E13D-CE1964F9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FD6BC-3A6B-631F-CAC7-F4DEA78C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BDDB-867D-324A-896C-C1585A2FAC6A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64463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F8E38-62FC-4523-4680-CA20D1DB8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2246-677E-2246-8901-66CB63FB8E69}" type="datetimeFigureOut">
              <a:rPr lang="en-CO" smtClean="0"/>
              <a:t>16/03/23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0CD666-9D5C-A7A3-1D85-93533E98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E8BB7-3D5F-F6EC-F7B9-0C484A874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BDDB-867D-324A-896C-C1585A2FAC6A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36755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3F7A-EA54-6CB1-527A-D48B05390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18787-E44B-7AF0-BC2C-5DB4851BC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4BCAF-5A86-A22E-2F36-272FF99A2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99C26-297B-469C-0FFC-8CD4BE7F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2246-677E-2246-8901-66CB63FB8E69}" type="datetimeFigureOut">
              <a:rPr lang="en-CO" smtClean="0"/>
              <a:t>16/03/23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47A7A-7C95-26E9-CBFB-2E8B42ACF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9ABED-12F1-C9F7-9265-25517D64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BDDB-867D-324A-896C-C1585A2FAC6A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45109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A227-D78F-3006-D441-DF9F46A7E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7A284B-B582-11F5-7671-302390261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FE324-EDEC-25C9-A432-EA197DD2A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8DF0A-0331-D6BD-8230-7D71E0C4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2246-677E-2246-8901-66CB63FB8E69}" type="datetimeFigureOut">
              <a:rPr lang="en-CO" smtClean="0"/>
              <a:t>16/03/23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99BD8-895D-52F6-A495-F4F2DF524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2B866-6932-3DCC-1C97-7E9EAC49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BDDB-867D-324A-896C-C1585A2FAC6A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69725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31613E-433E-C64D-2CE9-52921A89D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98191-D1DE-A746-3440-7C0E1B270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6C4-DFF1-05D9-6A4A-B9070BF1F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72246-677E-2246-8901-66CB63FB8E69}" type="datetimeFigureOut">
              <a:rPr lang="en-CO" smtClean="0"/>
              <a:t>16/03/23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F1851-7AB1-0896-0F60-E3D47C9F0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51738-0182-CE37-6706-E49CE95D6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1BDDB-867D-324A-896C-C1585A2FAC6A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96690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9145-9138-860B-A06F-05092F4B63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93888-450C-C859-C8B8-DF4B59D4E6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90685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Domiciano Rincon Niño</dc:creator>
  <cp:lastModifiedBy>Domiciano Rincon Niño</cp:lastModifiedBy>
  <cp:revision>1</cp:revision>
  <dcterms:created xsi:type="dcterms:W3CDTF">2023-03-17T00:13:20Z</dcterms:created>
  <dcterms:modified xsi:type="dcterms:W3CDTF">2023-03-17T00:13:35Z</dcterms:modified>
</cp:coreProperties>
</file>