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6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5" r:id="rId24"/>
    <p:sldId id="313" r:id="rId25"/>
    <p:sldId id="316" r:id="rId26"/>
    <p:sldId id="317" r:id="rId27"/>
    <p:sldId id="293" r:id="rId28"/>
    <p:sldId id="273" r:id="rId29"/>
    <p:sldId id="287" r:id="rId30"/>
    <p:sldId id="274" r:id="rId31"/>
    <p:sldId id="292" r:id="rId32"/>
    <p:sldId id="288" r:id="rId33"/>
    <p:sldId id="289" r:id="rId34"/>
    <p:sldId id="277" r:id="rId35"/>
    <p:sldId id="278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129" d="100"/>
          <a:sy n="129" d="100"/>
        </p:scale>
        <p:origin x="1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Semana 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Protocolo TCP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662DD8-AA56-A181-A53E-1333B5B67DA2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66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9B877E-E3DB-5984-1338-AF74BB2F143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213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22601A-BEA1-CA9E-6828-FE9C85D33836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FD9CC-D7CA-9D1F-DBE9-4D68E788FDC8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90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4B5425A-54C3-132B-EF68-C2C19CF69520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DFF6FC-9ADF-3C1E-1C3B-E026592CC85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3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E7A0BF-109D-6651-AC85-44502790533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2A9B7B-F246-01D8-73DC-82A271C76A88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761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B9B1D99-1B0D-E98D-FEFE-033A801E2043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0140B0C-F29A-4212-168B-76B3D7D9AE5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823DD5-222B-D6D0-65A5-0DBB1C4AC8C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0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14DA20-1FA6-B5D9-5112-52B77A257A1E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AD57F6-7AC4-8DC5-CD73-A857DDB8D18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7E7F7D-E3E0-B84E-EAB1-462B5ADC6616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70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16F3AEA-DBB4-B86A-893B-91E29FE7199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3F31D1-ED30-277B-9631-21AD89B9E3E5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75E426-3801-DA20-0F07-D26C66E0E63F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097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690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83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8D08-89D4-A0B0-6652-B7DED1F68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Introducción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TCP</a:t>
            </a:r>
            <a:endParaRPr lang="en-CO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038C-FD44-9F32-1413-CA5B012DE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Una vista general de TCP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importancia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comunicaciones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red.</a:t>
            </a:r>
            <a:endParaRPr lang="en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564997-DB69-924A-8124-C7AF5283AF11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14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1441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29780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AB3BA6-EE2D-606A-AFDB-1821F5D212F9}"/>
              </a:ext>
            </a:extLst>
          </p:cNvPr>
          <p:cNvSpPr/>
          <p:nvPr/>
        </p:nvSpPr>
        <p:spPr>
          <a:xfrm>
            <a:off x="1741242" y="4969520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E8D95-8C35-FD40-9BB7-3083F10BBB45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253344" y="5225571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D0D2A5F-00B1-9405-6C5B-C0C876053478}"/>
              </a:ext>
            </a:extLst>
          </p:cNvPr>
          <p:cNvSpPr/>
          <p:nvPr/>
        </p:nvSpPr>
        <p:spPr>
          <a:xfrm>
            <a:off x="3965015" y="479561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547958-B9B7-44B7-9410-898F22E2A161}"/>
              </a:ext>
            </a:extLst>
          </p:cNvPr>
          <p:cNvCxnSpPr>
            <a:cxnSpLocks/>
          </p:cNvCxnSpPr>
          <p:nvPr/>
        </p:nvCxnSpPr>
        <p:spPr>
          <a:xfrm>
            <a:off x="2734567" y="4291510"/>
            <a:ext cx="0" cy="93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E49FF7-771B-7ED2-1317-79B94BFC8166}"/>
              </a:ext>
            </a:extLst>
          </p:cNvPr>
          <p:cNvSpPr txBox="1"/>
          <p:nvPr/>
        </p:nvSpPr>
        <p:spPr>
          <a:xfrm rot="16200000">
            <a:off x="2434204" y="4513544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867906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AB3BA6-EE2D-606A-AFDB-1821F5D212F9}"/>
              </a:ext>
            </a:extLst>
          </p:cNvPr>
          <p:cNvSpPr/>
          <p:nvPr/>
        </p:nvSpPr>
        <p:spPr>
          <a:xfrm>
            <a:off x="1741242" y="4969520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E8D95-8C35-FD40-9BB7-3083F10BBB45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253344" y="5225571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D0D2A5F-00B1-9405-6C5B-C0C876053478}"/>
              </a:ext>
            </a:extLst>
          </p:cNvPr>
          <p:cNvSpPr/>
          <p:nvPr/>
        </p:nvSpPr>
        <p:spPr>
          <a:xfrm>
            <a:off x="3965015" y="479561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A511C-7261-6A52-8771-16E16B3BFE9F}"/>
              </a:ext>
            </a:extLst>
          </p:cNvPr>
          <p:cNvSpPr/>
          <p:nvPr/>
        </p:nvSpPr>
        <p:spPr>
          <a:xfrm>
            <a:off x="6552963" y="563940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D8057A-C50B-203E-179B-784548DBEF1E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988119" y="5895454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3777CD-A316-5D5C-B872-93F1D23D78BA}"/>
              </a:ext>
            </a:extLst>
          </p:cNvPr>
          <p:cNvSpPr/>
          <p:nvPr/>
        </p:nvSpPr>
        <p:spPr>
          <a:xfrm>
            <a:off x="3965015" y="547722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B149D13-0391-E37E-174D-5CF53F3B9938}"/>
              </a:ext>
            </a:extLst>
          </p:cNvPr>
          <p:cNvSpPr/>
          <p:nvPr/>
        </p:nvSpPr>
        <p:spPr>
          <a:xfrm>
            <a:off x="7354275" y="397186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115E22-5A3E-DFF6-1BB0-7C0AE0AAFD37}"/>
              </a:ext>
            </a:extLst>
          </p:cNvPr>
          <p:cNvCxnSpPr>
            <a:cxnSpLocks/>
          </p:cNvCxnSpPr>
          <p:nvPr/>
        </p:nvCxnSpPr>
        <p:spPr>
          <a:xfrm>
            <a:off x="2734567" y="4291510"/>
            <a:ext cx="0" cy="93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7CF6C6-719A-A410-3990-C661EE22EBC8}"/>
              </a:ext>
            </a:extLst>
          </p:cNvPr>
          <p:cNvSpPr txBox="1"/>
          <p:nvPr/>
        </p:nvSpPr>
        <p:spPr>
          <a:xfrm rot="16200000">
            <a:off x="2434204" y="4513544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34429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Fin de </a:t>
            </a:r>
            <a:r>
              <a:rPr lang="en-US" b="1" i="0" dirty="0" err="1">
                <a:effectLst/>
                <a:latin typeface="Söhne"/>
              </a:rPr>
              <a:t>transmisión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468CD-B079-BC46-A1EC-2ECAEFEAD2BD}"/>
              </a:ext>
            </a:extLst>
          </p:cNvPr>
          <p:cNvSpPr/>
          <p:nvPr/>
        </p:nvSpPr>
        <p:spPr>
          <a:xfrm>
            <a:off x="6552963" y="3932808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FIN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0046D-F22E-BC47-9D7D-271DF852DD5D}"/>
              </a:ext>
            </a:extLst>
          </p:cNvPr>
          <p:cNvCxnSpPr>
            <a:cxnSpLocks/>
          </p:cNvCxnSpPr>
          <p:nvPr/>
        </p:nvCxnSpPr>
        <p:spPr>
          <a:xfrm flipH="1">
            <a:off x="1988119" y="418755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E684A8-E1AC-7D80-3E8F-10D4B149E84D}"/>
              </a:ext>
            </a:extLst>
          </p:cNvPr>
          <p:cNvSpPr/>
          <p:nvPr/>
        </p:nvSpPr>
        <p:spPr>
          <a:xfrm>
            <a:off x="3965015" y="37509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3D1476-48B6-BCE9-4BE3-0A38745C193F}"/>
              </a:ext>
            </a:extLst>
          </p:cNvPr>
          <p:cNvSpPr/>
          <p:nvPr/>
        </p:nvSpPr>
        <p:spPr>
          <a:xfrm>
            <a:off x="3965014" y="461219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FIN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F51924-2CE3-C0F6-AB97-8C7F37250743}"/>
              </a:ext>
            </a:extLst>
          </p:cNvPr>
          <p:cNvSpPr/>
          <p:nvPr/>
        </p:nvSpPr>
        <p:spPr>
          <a:xfrm>
            <a:off x="6552963" y="4815406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53C93-84A0-7625-FFB1-C7746F5EAFFA}"/>
              </a:ext>
            </a:extLst>
          </p:cNvPr>
          <p:cNvCxnSpPr>
            <a:cxnSpLocks/>
          </p:cNvCxnSpPr>
          <p:nvPr/>
        </p:nvCxnSpPr>
        <p:spPr>
          <a:xfrm flipH="1">
            <a:off x="1988119" y="5070151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7B2B15-F0C5-E773-E465-E7197A09F5A0}"/>
              </a:ext>
            </a:extLst>
          </p:cNvPr>
          <p:cNvSpPr/>
          <p:nvPr/>
        </p:nvSpPr>
        <p:spPr>
          <a:xfrm>
            <a:off x="1741242" y="5548101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2E9FE-6766-891A-5F69-F05BE3FE692B}"/>
              </a:ext>
            </a:extLst>
          </p:cNvPr>
          <p:cNvCxnSpPr>
            <a:stCxn id="21" idx="6"/>
          </p:cNvCxnSpPr>
          <p:nvPr/>
        </p:nvCxnSpPr>
        <p:spPr>
          <a:xfrm>
            <a:off x="2253344" y="5804152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33A0F8-B3B9-35AB-33B8-8A83E3CF9CE6}"/>
              </a:ext>
            </a:extLst>
          </p:cNvPr>
          <p:cNvSpPr/>
          <p:nvPr/>
        </p:nvSpPr>
        <p:spPr>
          <a:xfrm>
            <a:off x="3965014" y="538659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7440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Anatomía</a:t>
            </a:r>
            <a:r>
              <a:rPr lang="en-US" b="1" i="0" dirty="0">
                <a:effectLst/>
                <a:latin typeface="Söhne"/>
              </a:rPr>
              <a:t> del </a:t>
            </a:r>
            <a:r>
              <a:rPr lang="en-US" b="1" i="0" dirty="0" err="1">
                <a:effectLst/>
                <a:latin typeface="Söhne"/>
              </a:rPr>
              <a:t>mensaje</a:t>
            </a:r>
            <a:r>
              <a:rPr lang="en-US" b="1" i="0" dirty="0">
                <a:effectLst/>
                <a:latin typeface="Söhne"/>
              </a:rPr>
              <a:t> TCP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pic>
        <p:nvPicPr>
          <p:cNvPr id="1026" name="Picture 2" descr="Tech Sujhav : TCP Message Format">
            <a:extLst>
              <a:ext uri="{FF2B5EF4-FFF2-40B4-BE49-F238E27FC236}">
                <a16:creationId xmlns:a16="http://schemas.microsoft.com/office/drawing/2014/main" id="{2BF6EA06-3766-80FF-18C7-6BC18288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9708"/>
            <a:ext cx="7342803" cy="4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2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DOMÉSTICA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4760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¿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Qué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es TCP?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Protocolo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Transmisión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(TCP) es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protocolo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capa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transporte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Garantiza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entrega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confiable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ordenada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través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redes.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Ampliamente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utilizado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aplicaciones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requieren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transferencias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confiables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navegación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web,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correo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electrónico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transferencia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archivos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DE SALAS CÓMPUTO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8831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830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4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de los PC pertenece a la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PC9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833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PC8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PC9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PC7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Características</a:t>
            </a:r>
            <a:r>
              <a:rPr lang="en-US" b="1" i="0" dirty="0">
                <a:effectLst/>
                <a:latin typeface="Söhne"/>
              </a:rPr>
              <a:t> de TCP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Conexión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orientada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Establece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una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conexión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antes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transmitir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Confiable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Verifica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entrega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retransmite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necesario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flujo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Evita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ajustando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velocidad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transmisión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Evita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reduciendo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velocidad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necesario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29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Segmentación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Reensamblaje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TCP divide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para la transmission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contiene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encabezado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información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control.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destino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reensamblan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originales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47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Handshake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468CD-B079-BC46-A1EC-2ECAEFEAD2BD}"/>
              </a:ext>
            </a:extLst>
          </p:cNvPr>
          <p:cNvSpPr/>
          <p:nvPr/>
        </p:nvSpPr>
        <p:spPr>
          <a:xfrm>
            <a:off x="6552963" y="3932808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CD795F-3D8A-EAD0-1CFF-323D64E1AC50}"/>
              </a:ext>
            </a:extLst>
          </p:cNvPr>
          <p:cNvSpPr/>
          <p:nvPr/>
        </p:nvSpPr>
        <p:spPr>
          <a:xfrm>
            <a:off x="1741242" y="480408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SYN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0046D-F22E-BC47-9D7D-271DF852DD5D}"/>
              </a:ext>
            </a:extLst>
          </p:cNvPr>
          <p:cNvCxnSpPr>
            <a:cxnSpLocks/>
          </p:cNvCxnSpPr>
          <p:nvPr/>
        </p:nvCxnSpPr>
        <p:spPr>
          <a:xfrm flipH="1">
            <a:off x="1988119" y="418755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E684A8-E1AC-7D80-3E8F-10D4B149E84D}"/>
              </a:ext>
            </a:extLst>
          </p:cNvPr>
          <p:cNvSpPr/>
          <p:nvPr/>
        </p:nvSpPr>
        <p:spPr>
          <a:xfrm>
            <a:off x="3965015" y="37509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SYN 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EB40AC-FA00-0C09-CC9F-B21156B047CC}"/>
              </a:ext>
            </a:extLst>
          </p:cNvPr>
          <p:cNvCxnSpPr/>
          <p:nvPr/>
        </p:nvCxnSpPr>
        <p:spPr>
          <a:xfrm>
            <a:off x="2253344" y="5056659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3D1476-48B6-BCE9-4BE3-0A38745C193F}"/>
              </a:ext>
            </a:extLst>
          </p:cNvPr>
          <p:cNvSpPr/>
          <p:nvPr/>
        </p:nvSpPr>
        <p:spPr>
          <a:xfrm>
            <a:off x="3965014" y="461219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7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DF8B59-F9F3-53C2-3C5E-9356E8E43C80}"/>
              </a:ext>
            </a:extLst>
          </p:cNvPr>
          <p:cNvSpPr/>
          <p:nvPr/>
        </p:nvSpPr>
        <p:spPr>
          <a:xfrm>
            <a:off x="17869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810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67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8B24EEE-C982-82B5-9289-B9DB82D2BDF0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6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1736</TotalTime>
  <Words>993</Words>
  <Application>Microsoft Macintosh PowerPoint</Application>
  <PresentationFormat>Widescreen</PresentationFormat>
  <Paragraphs>583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DIN Condensed</vt:lpstr>
      <vt:lpstr>Söhne</vt:lpstr>
      <vt:lpstr>Retrospección</vt:lpstr>
      <vt:lpstr>Semana 1</vt:lpstr>
      <vt:lpstr>Introducción a TCP</vt:lpstr>
      <vt:lpstr>¿Qué es TCP?</vt:lpstr>
      <vt:lpstr>Características de TCP</vt:lpstr>
      <vt:lpstr>Segmentación y Reensamblaje</vt:lpstr>
      <vt:lpstr>Handshake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Pérdida de paquetes</vt:lpstr>
      <vt:lpstr>Pérdida de paquetes</vt:lpstr>
      <vt:lpstr>Pérdida de paquetes</vt:lpstr>
      <vt:lpstr>Pérdida de paquetes</vt:lpstr>
      <vt:lpstr>Pérdida de paquetes</vt:lpstr>
      <vt:lpstr>Pérdida de paquetes</vt:lpstr>
      <vt:lpstr>Fin de transmisión</vt:lpstr>
      <vt:lpstr>Anatomía del mensaje TCP</vt:lpstr>
      <vt:lpstr>RED DOMÉSTICA</vt:lpstr>
      <vt:lpstr>¿Cuál es la dirección de subred?</vt:lpstr>
      <vt:lpstr>¿Cuál es la dirección de subred?</vt:lpstr>
      <vt:lpstr>¿Cuál es la dirección de subred?</vt:lpstr>
      <vt:lpstr>RED DE SALAS CÓMPUTO</vt:lpstr>
      <vt:lpstr>¿Cuál es la dirección de subred? </vt:lpstr>
      <vt:lpstr>¿Cuál es la dirección de subred?</vt:lpstr>
      <vt:lpstr>¿Cuál de los PC pertenece a la subred?</vt:lpstr>
      <vt:lpstr>¿Cuál es la dirección de subred?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42</cp:revision>
  <dcterms:created xsi:type="dcterms:W3CDTF">2019-01-27T18:48:16Z</dcterms:created>
  <dcterms:modified xsi:type="dcterms:W3CDTF">2023-08-09T14:41:36Z</dcterms:modified>
</cp:coreProperties>
</file>