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87" r:id="rId17"/>
    <p:sldId id="274" r:id="rId18"/>
    <p:sldId id="275" r:id="rId19"/>
    <p:sldId id="276" r:id="rId20"/>
    <p:sldId id="288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3/02/23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Semana 1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Introducción a la redes</a:t>
            </a:r>
          </a:p>
          <a:p>
            <a:r>
              <a:rPr lang="es-ES" dirty="0"/>
              <a:t>Integrador 1</a:t>
            </a:r>
          </a:p>
          <a:p>
            <a:r>
              <a:rPr lang="es-ES" dirty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obtener las dirección IP asociadas a un equipo dentro de una red determinada, nos permite saber si el host es </a:t>
            </a:r>
            <a:r>
              <a:rPr lang="es-ES" i="1" dirty="0"/>
              <a:t>alcanzable </a:t>
            </a:r>
            <a:r>
              <a:rPr lang="es-ES" dirty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>
                <a:latin typeface="Consolas" panose="020B0609020204030204" pitchFamily="49" charset="0"/>
              </a:rPr>
              <a:t>InetAddress</a:t>
            </a:r>
            <a:r>
              <a:rPr lang="es-CO" sz="2400" dirty="0">
                <a:latin typeface="Consolas" panose="020B0609020204030204" pitchFamily="49" charset="0"/>
              </a:rPr>
              <a:t> </a:t>
            </a:r>
            <a:r>
              <a:rPr lang="es-CO" sz="2400" dirty="0" err="1">
                <a:latin typeface="Consolas" panose="020B0609020204030204" pitchFamily="49" charset="0"/>
              </a:rPr>
              <a:t>address</a:t>
            </a:r>
            <a:r>
              <a:rPr lang="es-CO" sz="2400" dirty="0">
                <a:latin typeface="Consolas" panose="020B0609020204030204" pitchFamily="49" charset="0"/>
              </a:rPr>
              <a:t> = </a:t>
            </a:r>
            <a:r>
              <a:rPr lang="es-CO" sz="2400" dirty="0" err="1">
                <a:latin typeface="Consolas" panose="020B0609020204030204" pitchFamily="49" charset="0"/>
              </a:rPr>
              <a:t>InetAddress.</a:t>
            </a:r>
            <a:r>
              <a:rPr lang="es-CO" sz="2400" i="1" dirty="0" err="1">
                <a:latin typeface="Consolas" panose="020B0609020204030204" pitchFamily="49" charset="0"/>
              </a:rPr>
              <a:t>getByName</a:t>
            </a:r>
            <a:r>
              <a:rPr lang="es-CO" sz="2400" i="1" dirty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>
                <a:latin typeface="Consolas" panose="020B0609020204030204" pitchFamily="49" charset="0"/>
              </a:rPr>
              <a:t>address.isReachable</a:t>
            </a:r>
            <a:r>
              <a:rPr lang="es-CO" sz="2400" dirty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Le da al host externo 500 milisegundos para responder.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Nos permite obtener las dirección IP asociadas a un equipo dentro de una red determinada, nos permite saber si el host es </a:t>
            </a:r>
            <a:r>
              <a:rPr lang="es-ES" i="1" dirty="0"/>
              <a:t>alcanzable </a:t>
            </a:r>
            <a:r>
              <a:rPr lang="es-ES" dirty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>
                <a:latin typeface="Consolas" panose="020B0609020204030204" pitchFamily="49" charset="0"/>
              </a:rPr>
              <a:t>InetAddress</a:t>
            </a:r>
            <a:r>
              <a:rPr lang="es-CO" sz="2400" dirty="0">
                <a:latin typeface="Consolas" panose="020B0609020204030204" pitchFamily="49" charset="0"/>
              </a:rPr>
              <a:t> </a:t>
            </a:r>
            <a:r>
              <a:rPr lang="es-CO" sz="2400" dirty="0" err="1">
                <a:latin typeface="Consolas" panose="020B0609020204030204" pitchFamily="49" charset="0"/>
              </a:rPr>
              <a:t>address</a:t>
            </a:r>
            <a:r>
              <a:rPr lang="es-CO" sz="2400" dirty="0">
                <a:latin typeface="Consolas" panose="020B0609020204030204" pitchFamily="49" charset="0"/>
              </a:rPr>
              <a:t> = </a:t>
            </a:r>
            <a:r>
              <a:rPr lang="es-CO" sz="2400" dirty="0" err="1">
                <a:latin typeface="Consolas" panose="020B0609020204030204" pitchFamily="49" charset="0"/>
              </a:rPr>
              <a:t>InetAddress.</a:t>
            </a:r>
            <a:r>
              <a:rPr lang="es-CO" sz="2400" i="1" dirty="0" err="1">
                <a:latin typeface="Consolas" panose="020B0609020204030204" pitchFamily="49" charset="0"/>
              </a:rPr>
              <a:t>getByName</a:t>
            </a:r>
            <a:endParaRPr lang="es-CO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>
                <a:latin typeface="Consolas" panose="020B0609020204030204" pitchFamily="49" charset="0"/>
              </a:rPr>
              <a:t>address.getHostName</a:t>
            </a:r>
            <a:r>
              <a:rPr lang="es-ES" sz="2400" i="1" dirty="0">
                <a:latin typeface="Consolas" panose="020B0609020204030204" pitchFamily="49" charset="0"/>
              </a:rPr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443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103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 API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red de JAVA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implementaciones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capas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r>
              <a:rPr lang="en-US" dirty="0"/>
              <a:t>, </a:t>
            </a:r>
            <a:r>
              <a:rPr lang="en-US" dirty="0" err="1"/>
              <a:t>sesión</a:t>
            </a:r>
            <a:r>
              <a:rPr lang="en-US" dirty="0"/>
              <a:t>, </a:t>
            </a:r>
            <a:r>
              <a:rPr lang="en-US" dirty="0" err="1"/>
              <a:t>presentación</a:t>
            </a:r>
            <a:r>
              <a:rPr lang="en-US" dirty="0"/>
              <a:t> y </a:t>
            </a:r>
            <a:r>
              <a:rPr lang="en-US" dirty="0" err="1"/>
              <a:t>aplicación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la </a:t>
            </a:r>
            <a:r>
              <a:rPr lang="en-US" dirty="0" err="1"/>
              <a:t>capa</a:t>
            </a:r>
            <a:r>
              <a:rPr lang="en-US" dirty="0"/>
              <a:t> de red para </a:t>
            </a:r>
            <a:r>
              <a:rPr lang="en-US" dirty="0" err="1"/>
              <a:t>identificar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Lecturas 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Investigar qué son direcciones IP públicas y qué son direcciones IP privadas.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¿En qué rangos están estas clases de direcciones IP?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IPV6 y diferencias con IPV4</a:t>
            </a:r>
          </a:p>
        </p:txBody>
      </p:sp>
    </p:spTree>
    <p:extLst>
      <p:ext uri="{BB962C8B-B14F-4D97-AF65-F5344CB8AC3E}">
        <p14:creationId xmlns:p14="http://schemas.microsoft.com/office/powerpoint/2010/main" val="346431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Ethernet y Wifi definen los medios físicos y protocolos de transmisión para que varios dispositivos se comuniquen a la vez sin colisiones.</a:t>
            </a:r>
          </a:p>
          <a:p>
            <a:endParaRPr lang="es-ES" dirty="0"/>
          </a:p>
          <a:p>
            <a:r>
              <a:rPr lang="es-ES" dirty="0"/>
              <a:t>Una tarjeta de </a:t>
            </a:r>
            <a:r>
              <a:rPr lang="es-ES" b="1" i="1" dirty="0"/>
              <a:t>red</a:t>
            </a:r>
            <a:r>
              <a:rPr lang="es-ES" dirty="0"/>
              <a:t> tiene </a:t>
            </a:r>
            <a:r>
              <a:rPr lang="es-ES" b="1" i="1" dirty="0"/>
              <a:t>interfaces</a:t>
            </a:r>
            <a:r>
              <a:rPr lang="es-ES" dirty="0"/>
              <a:t> las cuales permiten el acceso a la red a través de puertos.</a:t>
            </a:r>
          </a:p>
          <a:p>
            <a:endParaRPr lang="es-ES" dirty="0"/>
          </a:p>
          <a:p>
            <a:r>
              <a:rPr lang="es-ES" dirty="0"/>
              <a:t>Una </a:t>
            </a:r>
            <a:r>
              <a:rPr lang="es-ES" b="1" dirty="0"/>
              <a:t>interfaz</a:t>
            </a:r>
            <a:r>
              <a:rPr lang="es-ES" dirty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Ethernet y Wifi definen los medios físicos y protocolos de transmisión para que varios dispositivos se comuniquen a la vez sin colisiones.</a:t>
            </a:r>
          </a:p>
          <a:p>
            <a:endParaRPr lang="es-ES" dirty="0"/>
          </a:p>
          <a:p>
            <a:r>
              <a:rPr lang="es-ES" dirty="0"/>
              <a:t>Una tarjeta de </a:t>
            </a:r>
            <a:r>
              <a:rPr lang="es-ES" b="1" i="1" dirty="0"/>
              <a:t>red</a:t>
            </a:r>
            <a:r>
              <a:rPr lang="es-ES" dirty="0"/>
              <a:t> tiene </a:t>
            </a:r>
            <a:r>
              <a:rPr lang="es-ES" b="1" i="1" dirty="0"/>
              <a:t>interfaces</a:t>
            </a:r>
            <a:r>
              <a:rPr lang="es-ES" dirty="0"/>
              <a:t> las cuales permiten el acceso a la red a través de puertos.</a:t>
            </a:r>
          </a:p>
          <a:p>
            <a:endParaRPr lang="es-ES" dirty="0"/>
          </a:p>
          <a:p>
            <a:r>
              <a:rPr lang="es-ES" dirty="0"/>
              <a:t>Una </a:t>
            </a:r>
            <a:r>
              <a:rPr lang="es-ES" b="1" dirty="0"/>
              <a:t>interfaz</a:t>
            </a:r>
            <a:r>
              <a:rPr lang="es-ES" dirty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 cableada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Ethernet y Wifi definen los medios físicos y protocolos de transmisión para que varios dispositivos se comuniquen a la vez sin colisiones.</a:t>
            </a:r>
          </a:p>
          <a:p>
            <a:endParaRPr lang="es-ES" dirty="0"/>
          </a:p>
          <a:p>
            <a:r>
              <a:rPr lang="es-ES" dirty="0"/>
              <a:t>Una tarjeta de </a:t>
            </a:r>
            <a:r>
              <a:rPr lang="es-ES" b="1" i="1" dirty="0"/>
              <a:t>red</a:t>
            </a:r>
            <a:r>
              <a:rPr lang="es-ES" dirty="0"/>
              <a:t> tiene </a:t>
            </a:r>
            <a:r>
              <a:rPr lang="es-ES" b="1" i="1" dirty="0"/>
              <a:t>interfaces</a:t>
            </a:r>
            <a:r>
              <a:rPr lang="es-ES" dirty="0"/>
              <a:t> las cuales permiten el acceso a la red a través de puertos.</a:t>
            </a:r>
          </a:p>
          <a:p>
            <a:endParaRPr lang="es-ES" dirty="0"/>
          </a:p>
          <a:p>
            <a:r>
              <a:rPr lang="es-ES" dirty="0"/>
              <a:t>Una </a:t>
            </a:r>
            <a:r>
              <a:rPr lang="es-ES" b="1" dirty="0"/>
              <a:t>interfaz</a:t>
            </a:r>
            <a:r>
              <a:rPr lang="es-ES" dirty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 inalámbrica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WiFi</a:t>
            </a:r>
            <a:endParaRPr lang="es-ES" dirty="0"/>
          </a:p>
          <a:p>
            <a:pPr algn="ctr"/>
            <a:r>
              <a:rPr lang="es-ES" dirty="0"/>
              <a:t>(IEEE 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Cada computador dentro de una red basada en Ethernet tiene asociada una dirección IP.</a:t>
            </a:r>
          </a:p>
          <a:p>
            <a:endParaRPr lang="es-ES" dirty="0"/>
          </a:p>
          <a:p>
            <a:r>
              <a:rPr lang="es-ES" dirty="0"/>
              <a:t>Está compuesta por 4 bytes.</a:t>
            </a:r>
          </a:p>
          <a:p>
            <a:pPr marL="0" indent="0">
              <a:buNone/>
            </a:pPr>
            <a:r>
              <a:rPr lang="es-ES" dirty="0"/>
              <a:t>	192.168.0.12</a:t>
            </a:r>
          </a:p>
          <a:p>
            <a:r>
              <a:rPr lang="es-ES" dirty="0"/>
              <a:t>Este identificador permite la comunicación con otros equipos de la red.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Usando las líneas: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</a:t>
            </a:r>
            <a:r>
              <a:rPr lang="es-CO" dirty="0" err="1">
                <a:latin typeface="Consolas" panose="020B0609020204030204" pitchFamily="49" charset="0"/>
              </a:rPr>
              <a:t>NetworkInterface.</a:t>
            </a:r>
            <a:r>
              <a:rPr lang="es-CO" i="1" dirty="0" err="1">
                <a:latin typeface="Consolas" panose="020B0609020204030204" pitchFamily="49" charset="0"/>
              </a:rPr>
              <a:t>getNetworkInterfaces</a:t>
            </a:r>
            <a:r>
              <a:rPr lang="es-CO" i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obtener las dirección IP asociadas a un equipo dentro de una red determinada, nos permite saber si el host es </a:t>
            </a:r>
            <a:r>
              <a:rPr lang="es-ES" i="1" dirty="0"/>
              <a:t>alcanzable </a:t>
            </a:r>
            <a:r>
              <a:rPr lang="es-ES" dirty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1679</TotalTime>
  <Words>754</Words>
  <Application>Microsoft Macintosh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Consolas</vt:lpstr>
      <vt:lpstr>Retrospección</vt:lpstr>
      <vt:lpstr>Semana 1</vt:lpstr>
      <vt:lpstr>Modelo OSI</vt:lpstr>
      <vt:lpstr>Interfaces</vt:lpstr>
      <vt:lpstr>Interfaces</vt:lpstr>
      <vt:lpstr>Interfaces</vt:lpstr>
      <vt:lpstr>Protocolo IP</vt:lpstr>
      <vt:lpstr>PowerPoint Presentation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¿Cuál es la dirección de subred?</vt:lpstr>
      <vt:lpstr>¿Cuál es la dirección de subred?</vt:lpstr>
      <vt:lpstr>¿Cuál es la dirección de subred?</vt:lpstr>
      <vt:lpstr>¿Cuál es la dirección de subred? </vt:lpstr>
      <vt:lpstr>¿Cuál es la dirección de subred?</vt:lpstr>
      <vt:lpstr>Lecturas 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Niño</cp:lastModifiedBy>
  <cp:revision>38</cp:revision>
  <dcterms:created xsi:type="dcterms:W3CDTF">2019-01-27T18:48:16Z</dcterms:created>
  <dcterms:modified xsi:type="dcterms:W3CDTF">2023-02-03T12:46:16Z</dcterms:modified>
</cp:coreProperties>
</file>