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320" r:id="rId3"/>
    <p:sldId id="322" r:id="rId4"/>
    <p:sldId id="31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48"/>
  </p:normalViewPr>
  <p:slideViewPr>
    <p:cSldViewPr snapToGrid="0">
      <p:cViewPr varScale="1">
        <p:scale>
          <a:sx n="90" d="100"/>
          <a:sy n="90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9/02/23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9/02/23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2041C-6B05-9A07-34A8-224497FD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93515"/>
            <a:ext cx="6275667" cy="20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B86FD-1DE5-8645-81BB-B877227A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s-CO" sz="4400">
                <a:solidFill>
                  <a:srgbClr val="FFFFFF"/>
                </a:solidFill>
              </a:rPr>
              <a:t>Taller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8165E-409E-C84E-B14B-3FE2775E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es-CO" sz="1500">
                <a:solidFill>
                  <a:srgbClr val="FFFFFF"/>
                </a:solidFill>
              </a:rPr>
              <a:t>comandos TCP</a:t>
            </a:r>
          </a:p>
          <a:p>
            <a:r>
              <a:rPr lang="es-CO" sz="1500">
                <a:solidFill>
                  <a:srgbClr val="FFFFFF"/>
                </a:solidFill>
              </a:rPr>
              <a:t>Proyecto Integrador 1</a:t>
            </a:r>
          </a:p>
          <a:p>
            <a:r>
              <a:rPr lang="es-CO" sz="1500">
                <a:solidFill>
                  <a:srgbClr val="FFFFFF"/>
                </a:solidFill>
              </a:rPr>
              <a:t>Ingeniería Telemática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00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2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Cree un programa cliente TCP que permita al usuario escribir en consola los siguientes 5 comandos. Lo que el servidor envía a partir de los comando es:</a:t>
            </a:r>
          </a:p>
          <a:p>
            <a:endParaRPr lang="es-ES" dirty="0"/>
          </a:p>
          <a:p>
            <a:pPr lvl="1"/>
            <a:r>
              <a:rPr lang="es-ES" b="1" i="1" dirty="0"/>
              <a:t>interfaces. </a:t>
            </a:r>
            <a:r>
              <a:rPr lang="es-ES" dirty="0"/>
              <a:t>Devuelve la lista de interfaces que tiene el servidor</a:t>
            </a:r>
            <a:endParaRPr lang="es-ES" b="1" i="1" dirty="0"/>
          </a:p>
          <a:p>
            <a:pPr lvl="1"/>
            <a:r>
              <a:rPr lang="es-ES" b="1" i="1" dirty="0" err="1"/>
              <a:t>remoteIpconfig</a:t>
            </a:r>
            <a:r>
              <a:rPr lang="es-ES" b="1" i="1" dirty="0"/>
              <a:t>. </a:t>
            </a:r>
            <a:r>
              <a:rPr lang="es-ES" dirty="0"/>
              <a:t>El servidor responde con su IP (IP del servidor).</a:t>
            </a:r>
          </a:p>
          <a:p>
            <a:pPr lvl="1"/>
            <a:r>
              <a:rPr lang="es-ES" b="1" i="1" dirty="0" err="1"/>
              <a:t>whatTimeIsIt</a:t>
            </a:r>
            <a:r>
              <a:rPr lang="es-ES" b="1" i="1" dirty="0"/>
              <a:t>. </a:t>
            </a:r>
            <a:r>
              <a:rPr lang="es-ES" dirty="0"/>
              <a:t>El servidor responde con la hora de su sistema.</a:t>
            </a:r>
          </a:p>
          <a:p>
            <a:pPr lvl="1"/>
            <a:r>
              <a:rPr lang="es-ES" b="1" i="1" dirty="0"/>
              <a:t>RTT.</a:t>
            </a:r>
            <a:r>
              <a:rPr lang="es-ES" dirty="0"/>
              <a:t> Usted envía un mensaje de 1024 Bytes al servidor, este le reenvía el mismo mensaje y usted debe mide el tiempo de ida y venida (RTT) para mostrarlo en consola</a:t>
            </a:r>
          </a:p>
          <a:p>
            <a:pPr lvl="1"/>
            <a:r>
              <a:rPr lang="es-ES" b="1" i="1" dirty="0" err="1"/>
              <a:t>speed</a:t>
            </a:r>
            <a:r>
              <a:rPr lang="es-ES" b="1" i="1" dirty="0"/>
              <a:t>. </a:t>
            </a:r>
            <a:r>
              <a:rPr lang="es-ES" dirty="0"/>
              <a:t>Envíe un mensaje de 8192 Bytes al servidor, éste le reenvía el mismo mensaje. Usted puede estimar en KB/s cuál es la velocidad de transmisión, conociendo el total de datos intercambiados y el tiempo de ida y vuelta.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3817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1. La comunicación TCP debe crearse únicamente al momento de enviar el comando. Es decir que el evento en el que el usuario digita el comando y pulsa </a:t>
            </a:r>
            <a:r>
              <a:rPr lang="es-ES" dirty="0" err="1"/>
              <a:t>enter</a:t>
            </a:r>
            <a:r>
              <a:rPr lang="es-ES" dirty="0"/>
              <a:t> es el que activa la conexión y una vez activada, el cliente puede enviar el comando hacia el servidor.</a:t>
            </a:r>
          </a:p>
          <a:p>
            <a:pPr marL="0" indent="0">
              <a:buNone/>
            </a:pPr>
            <a:r>
              <a:rPr lang="es-ES" dirty="0"/>
              <a:t>2. El servidor recibe el comando, lo procesa y devuelve una respuesta determinada de acuerdo al comando. </a:t>
            </a:r>
          </a:p>
          <a:p>
            <a:pPr marL="0" indent="0">
              <a:buNone/>
            </a:pPr>
            <a:r>
              <a:rPr lang="es-ES" dirty="0"/>
              <a:t>3. Cuando el servidor termina de enviar la respuesta, tanto el cliente como el servidor se desconectan.</a:t>
            </a:r>
          </a:p>
          <a:p>
            <a:pPr marL="0" indent="0">
              <a:buNone/>
            </a:pPr>
            <a:r>
              <a:rPr lang="es-ES" dirty="0"/>
              <a:t>4. Cuando el cliente vuelva a digitar un comando, un nuevo enlace TCP se crea, el cliente envía el dato, el servidor responde y ambos se </a:t>
            </a:r>
            <a:r>
              <a:rPr lang="es-ES"/>
              <a:t>desconectan.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9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3429000"/>
            <a:ext cx="9232054" cy="2440094"/>
          </a:xfrm>
        </p:spPr>
        <p:txBody>
          <a:bodyPr>
            <a:normAutofit/>
          </a:bodyPr>
          <a:lstStyle/>
          <a:p>
            <a:r>
              <a:rPr lang="es-ES" i="1" dirty="0"/>
              <a:t>Tenga en cuenta que en los dos últimos puntos si mide el tiempo o la velocidad usando el cliente y servidor en localhost, el tiempo tenderá a 0 por lo cual la velocidad tenderá a infinito</a:t>
            </a:r>
          </a:p>
        </p:txBody>
      </p:sp>
    </p:spTree>
    <p:extLst>
      <p:ext uri="{BB962C8B-B14F-4D97-AF65-F5344CB8AC3E}">
        <p14:creationId xmlns:p14="http://schemas.microsoft.com/office/powerpoint/2010/main" val="1079031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4175</TotalTime>
  <Words>325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Taller 1</vt:lpstr>
      <vt:lpstr>Taller individual 1</vt:lpstr>
      <vt:lpstr>Taller individual 1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Niño</cp:lastModifiedBy>
  <cp:revision>61</cp:revision>
  <dcterms:created xsi:type="dcterms:W3CDTF">2019-02-03T15:35:16Z</dcterms:created>
  <dcterms:modified xsi:type="dcterms:W3CDTF">2023-02-09T22:17:38Z</dcterms:modified>
</cp:coreProperties>
</file>