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93" r:id="rId16"/>
    <p:sldId id="273" r:id="rId17"/>
    <p:sldId id="287" r:id="rId18"/>
    <p:sldId id="274" r:id="rId19"/>
    <p:sldId id="292" r:id="rId20"/>
    <p:sldId id="288" r:id="rId21"/>
    <p:sldId id="289" r:id="rId22"/>
    <p:sldId id="277" r:id="rId23"/>
    <p:sldId id="278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3/08/23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Semana 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Introducción a la redes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InetAddress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address</a:t>
            </a:r>
            <a:r>
              <a:rPr lang="es-CO" sz="2400" dirty="0">
                <a:latin typeface="Consolas" panose="020B0609020204030204" pitchFamily="49" charset="0"/>
              </a:rPr>
              <a:t> = </a:t>
            </a:r>
            <a:r>
              <a:rPr lang="es-CO" sz="2400" dirty="0" err="1">
                <a:latin typeface="Consolas" panose="020B0609020204030204" pitchFamily="49" charset="0"/>
              </a:rPr>
              <a:t>InetAddress.</a:t>
            </a:r>
            <a:r>
              <a:rPr lang="es-CO" sz="2400" i="1" dirty="0" err="1">
                <a:latin typeface="Consolas" panose="020B0609020204030204" pitchFamily="49" charset="0"/>
              </a:rPr>
              <a:t>getByName</a:t>
            </a:r>
            <a:r>
              <a:rPr lang="es-CO" sz="2400" i="1" dirty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address.isReachable</a:t>
            </a:r>
            <a:r>
              <a:rPr lang="es-CO" sz="2400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Le da al host externo 500 milisegundos para responder.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InetAddress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address</a:t>
            </a:r>
            <a:r>
              <a:rPr lang="es-CO" sz="2400" dirty="0">
                <a:latin typeface="Consolas" panose="020B0609020204030204" pitchFamily="49" charset="0"/>
              </a:rPr>
              <a:t> = </a:t>
            </a:r>
            <a:r>
              <a:rPr lang="es-CO" sz="2400" dirty="0" err="1">
                <a:latin typeface="Consolas" panose="020B0609020204030204" pitchFamily="49" charset="0"/>
              </a:rPr>
              <a:t>InetAddress.</a:t>
            </a:r>
            <a:r>
              <a:rPr lang="es-CO" sz="2400" i="1" dirty="0" err="1">
                <a:latin typeface="Consolas" panose="020B0609020204030204" pitchFamily="49" charset="0"/>
              </a:rPr>
              <a:t>getByName</a:t>
            </a:r>
            <a:endParaRPr lang="es-CO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>
                <a:latin typeface="Consolas" panose="020B0609020204030204" pitchFamily="49" charset="0"/>
              </a:rPr>
              <a:t>address.getHostName</a:t>
            </a:r>
            <a:r>
              <a:rPr lang="es-ES" sz="2400" i="1" dirty="0">
                <a:latin typeface="Consolas" panose="020B0609020204030204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DOMÉSTICA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476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DE SALAS CÓMPUTO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883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 API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 de JAVA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capas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, </a:t>
            </a:r>
            <a:r>
              <a:rPr lang="en-US" dirty="0" err="1"/>
              <a:t>sesión</a:t>
            </a:r>
            <a:r>
              <a:rPr lang="en-US" dirty="0"/>
              <a:t>,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aplicación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red para </a:t>
            </a:r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8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4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de los PC pertenece a la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PC9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83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PC8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PC9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PC7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cableada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inalámbrica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WiFi</a:t>
            </a:r>
            <a:endParaRPr lang="es-ES" dirty="0"/>
          </a:p>
          <a:p>
            <a:pPr algn="ctr"/>
            <a:r>
              <a:rPr lang="es-ES" dirty="0"/>
              <a:t>(IEEE 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Cada computador dentro de una red basada en Ethernet tiene asociada una dirección IP.</a:t>
            </a:r>
          </a:p>
          <a:p>
            <a:endParaRPr lang="es-ES" dirty="0"/>
          </a:p>
          <a:p>
            <a:r>
              <a:rPr lang="es-ES" dirty="0"/>
              <a:t>Está compuesta por 4 bytes.</a:t>
            </a:r>
          </a:p>
          <a:p>
            <a:pPr marL="0" indent="0">
              <a:buNone/>
            </a:pPr>
            <a:r>
              <a:rPr lang="es-ES" dirty="0"/>
              <a:t>	192.168.0.12</a:t>
            </a:r>
          </a:p>
          <a:p>
            <a:r>
              <a:rPr lang="es-ES" dirty="0"/>
              <a:t>Este identificador permite la comunicación con otros equipos de la red.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Usando las líneas: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</a:t>
            </a:r>
            <a:r>
              <a:rPr lang="es-CO" dirty="0" err="1">
                <a:latin typeface="Consolas" panose="020B0609020204030204" pitchFamily="49" charset="0"/>
              </a:rPr>
              <a:t>NetworkInterface.</a:t>
            </a:r>
            <a:r>
              <a:rPr lang="es-CO" i="1" dirty="0" err="1">
                <a:latin typeface="Consolas" panose="020B0609020204030204" pitchFamily="49" charset="0"/>
              </a:rPr>
              <a:t>getNetworkInterfaces</a:t>
            </a:r>
            <a:r>
              <a:rPr lang="es-CO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1681</TotalTime>
  <Words>800</Words>
  <Application>Microsoft Macintosh PowerPoint</Application>
  <PresentationFormat>Widescreen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Retrospección</vt:lpstr>
      <vt:lpstr>Semana 1</vt:lpstr>
      <vt:lpstr>Modelo OSI</vt:lpstr>
      <vt:lpstr>Interfaces</vt:lpstr>
      <vt:lpstr>Interfaces</vt:lpstr>
      <vt:lpstr>Interfaces</vt:lpstr>
      <vt:lpstr>Protocolo IP</vt:lpstr>
      <vt:lpstr>PowerPoint Presentation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RED DOMÉSTICA</vt:lpstr>
      <vt:lpstr>¿Cuál es la dirección de subred?</vt:lpstr>
      <vt:lpstr>¿Cuál es la dirección de subred?</vt:lpstr>
      <vt:lpstr>¿Cuál es la dirección de subred?</vt:lpstr>
      <vt:lpstr>RED DE SALAS CÓMPUTO</vt:lpstr>
      <vt:lpstr>¿Cuál es la dirección de subred? </vt:lpstr>
      <vt:lpstr>¿Cuál es la dirección de subred?</vt:lpstr>
      <vt:lpstr>¿Cuál de los PC pertenece a la subred?</vt:lpstr>
      <vt:lpstr>¿Cuál es la dirección de subred?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40</cp:revision>
  <dcterms:created xsi:type="dcterms:W3CDTF">2019-01-27T18:48:16Z</dcterms:created>
  <dcterms:modified xsi:type="dcterms:W3CDTF">2023-08-04T01:17:28Z</dcterms:modified>
</cp:coreProperties>
</file>