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260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4" r:id="rId23"/>
    <p:sldId id="315" r:id="rId24"/>
    <p:sldId id="313" r:id="rId25"/>
    <p:sldId id="316" r:id="rId26"/>
    <p:sldId id="317" r:id="rId27"/>
    <p:sldId id="318" r:id="rId28"/>
    <p:sldId id="319" r:id="rId29"/>
    <p:sldId id="320" r:id="rId30"/>
    <p:sldId id="321" r:id="rId31"/>
    <p:sldId id="293" r:id="rId32"/>
    <p:sldId id="273" r:id="rId33"/>
    <p:sldId id="287" r:id="rId34"/>
    <p:sldId id="274" r:id="rId35"/>
    <p:sldId id="292" r:id="rId36"/>
    <p:sldId id="288" r:id="rId37"/>
    <p:sldId id="289" r:id="rId38"/>
    <p:sldId id="277" r:id="rId39"/>
    <p:sldId id="278" r:id="rId4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11/08/23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Protocolo TCP</a:t>
            </a:r>
          </a:p>
          <a:p>
            <a:r>
              <a:rPr lang="es-ES" dirty="0"/>
              <a:t>Integrador 1</a:t>
            </a:r>
          </a:p>
          <a:p>
            <a:r>
              <a:rPr lang="es-ES" dirty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1D7D3B-9F46-565D-445A-77EF2E9E8B44}"/>
              </a:ext>
            </a:extLst>
          </p:cNvPr>
          <p:cNvSpPr/>
          <p:nvPr/>
        </p:nvSpPr>
        <p:spPr>
          <a:xfrm>
            <a:off x="87503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4662DD8-AA56-A181-A53E-1333B5B67DA2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66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9B877E-E3DB-5984-1338-AF74BB2F143C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213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248CB-C98C-6235-78E5-76FECF20B03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988119" y="4771283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7B97E4E-F2F1-1ADE-981E-BBA3764616BA}"/>
              </a:ext>
            </a:extLst>
          </p:cNvPr>
          <p:cNvSpPr/>
          <p:nvPr/>
        </p:nvSpPr>
        <p:spPr>
          <a:xfrm>
            <a:off x="6552963" y="451523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D930542-0EDD-2488-1B5F-4553E1568FCD}"/>
              </a:ext>
            </a:extLst>
          </p:cNvPr>
          <p:cNvSpPr/>
          <p:nvPr/>
        </p:nvSpPr>
        <p:spPr>
          <a:xfrm>
            <a:off x="3965014" y="43247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 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422601A-BEA1-CA9E-6828-FE9C85D33836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AEFD9CC-D7CA-9D1F-DBE9-4D68E788FDC8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090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4B5425A-54C3-132B-EF68-C2C19CF69520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0DFF6FC-9ADF-3C1E-1C3B-E026592CC85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8320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3E7A0BF-109D-6651-AC85-44502790533C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2A9B7B-F246-01D8-73DC-82A271C76A88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761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248CB-C98C-6235-78E5-76FECF20B03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988119" y="4771283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7B97E4E-F2F1-1ADE-981E-BBA3764616BA}"/>
              </a:ext>
            </a:extLst>
          </p:cNvPr>
          <p:cNvSpPr/>
          <p:nvPr/>
        </p:nvSpPr>
        <p:spPr>
          <a:xfrm>
            <a:off x="6552963" y="451523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D930542-0EDD-2488-1B5F-4553E1568FCD}"/>
              </a:ext>
            </a:extLst>
          </p:cNvPr>
          <p:cNvSpPr/>
          <p:nvPr/>
        </p:nvSpPr>
        <p:spPr>
          <a:xfrm>
            <a:off x="3965014" y="43247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 3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B9B1D99-1B0D-E98D-FEFE-033A801E2043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0140B0C-F29A-4212-168B-76B3D7D9AE5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823DD5-222B-D6D0-65A5-0DBB1C4AC8C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7208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14DA20-1FA6-B5D9-5112-52B77A257A1E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1AD57F6-7AC4-8DC5-CD73-A857DDB8D18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97E7F7D-E3E0-B84E-EAB1-462B5ADC6616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470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16F3AEA-DBB4-B86A-893B-91E29FE7199C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3F31D1-ED30-277B-9631-21AD89B9E3E5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775E426-3801-DA20-0F07-D26C66E0E63F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097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248CB-C98C-6235-78E5-76FECF20B03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988119" y="4771283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7B97E4E-F2F1-1ADE-981E-BBA3764616BA}"/>
              </a:ext>
            </a:extLst>
          </p:cNvPr>
          <p:cNvSpPr/>
          <p:nvPr/>
        </p:nvSpPr>
        <p:spPr>
          <a:xfrm>
            <a:off x="6552963" y="451523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D930542-0EDD-2488-1B5F-4553E1568FCD}"/>
              </a:ext>
            </a:extLst>
          </p:cNvPr>
          <p:cNvSpPr/>
          <p:nvPr/>
        </p:nvSpPr>
        <p:spPr>
          <a:xfrm>
            <a:off x="3965014" y="43247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 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0690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Pérdida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paquetes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383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8D08-89D4-A0B0-6652-B7DED1F68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Introducción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 TCP</a:t>
            </a:r>
            <a:endParaRPr lang="en-CO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7038C-FD44-9F32-1413-CA5B012DE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Una vista general de TCP 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importancia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las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comunicaciones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red.</a:t>
            </a:r>
            <a:endParaRPr lang="en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9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Pérdida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paquetes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2564997-DB69-924A-8124-C7AF5283AF11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148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Pérdida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paquetes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D008E900-AE9E-FF72-DFEB-4D865456EF44}"/>
              </a:ext>
            </a:extLst>
          </p:cNvPr>
          <p:cNvSpPr/>
          <p:nvPr/>
        </p:nvSpPr>
        <p:spPr>
          <a:xfrm>
            <a:off x="4797699" y="3006426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1441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Pérdida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paquetes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D008E900-AE9E-FF72-DFEB-4D865456EF44}"/>
              </a:ext>
            </a:extLst>
          </p:cNvPr>
          <p:cNvSpPr/>
          <p:nvPr/>
        </p:nvSpPr>
        <p:spPr>
          <a:xfrm>
            <a:off x="4797699" y="3006426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A642AA-89DD-FB9B-5F79-70AA959F314D}"/>
              </a:ext>
            </a:extLst>
          </p:cNvPr>
          <p:cNvSpPr/>
          <p:nvPr/>
        </p:nvSpPr>
        <p:spPr>
          <a:xfrm>
            <a:off x="1741242" y="402944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D95AD7-D3B1-115E-F804-57A601994C59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253344" y="4285493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898A661-AC0D-B204-9E2F-7C84E781E72C}"/>
              </a:ext>
            </a:extLst>
          </p:cNvPr>
          <p:cNvSpPr/>
          <p:nvPr/>
        </p:nvSpPr>
        <p:spPr>
          <a:xfrm>
            <a:off x="3965015" y="385554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61B30BB7-272E-7EF7-13D1-22228C98C93B}"/>
              </a:ext>
            </a:extLst>
          </p:cNvPr>
          <p:cNvSpPr/>
          <p:nvPr/>
        </p:nvSpPr>
        <p:spPr>
          <a:xfrm>
            <a:off x="4797699" y="3888164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F788F9-3FA3-26FC-94BA-589D995C122F}"/>
              </a:ext>
            </a:extLst>
          </p:cNvPr>
          <p:cNvCxnSpPr>
            <a:cxnSpLocks/>
          </p:cNvCxnSpPr>
          <p:nvPr/>
        </p:nvCxnSpPr>
        <p:spPr>
          <a:xfrm>
            <a:off x="2732314" y="3403754"/>
            <a:ext cx="0" cy="88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FE4D83-B854-A03F-CDBA-6AEB29C651FE}"/>
              </a:ext>
            </a:extLst>
          </p:cNvPr>
          <p:cNvSpPr txBox="1"/>
          <p:nvPr/>
        </p:nvSpPr>
        <p:spPr>
          <a:xfrm rot="16200000">
            <a:off x="2431951" y="3597039"/>
            <a:ext cx="114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b="1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2297802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Pérdida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paquetes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D008E900-AE9E-FF72-DFEB-4D865456EF44}"/>
              </a:ext>
            </a:extLst>
          </p:cNvPr>
          <p:cNvSpPr/>
          <p:nvPr/>
        </p:nvSpPr>
        <p:spPr>
          <a:xfrm>
            <a:off x="4797699" y="3006426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A642AA-89DD-FB9B-5F79-70AA959F314D}"/>
              </a:ext>
            </a:extLst>
          </p:cNvPr>
          <p:cNvSpPr/>
          <p:nvPr/>
        </p:nvSpPr>
        <p:spPr>
          <a:xfrm>
            <a:off x="1741242" y="402944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D95AD7-D3B1-115E-F804-57A601994C59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253344" y="4285493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898A661-AC0D-B204-9E2F-7C84E781E72C}"/>
              </a:ext>
            </a:extLst>
          </p:cNvPr>
          <p:cNvSpPr/>
          <p:nvPr/>
        </p:nvSpPr>
        <p:spPr>
          <a:xfrm>
            <a:off x="3965015" y="385554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61B30BB7-272E-7EF7-13D1-22228C98C93B}"/>
              </a:ext>
            </a:extLst>
          </p:cNvPr>
          <p:cNvSpPr/>
          <p:nvPr/>
        </p:nvSpPr>
        <p:spPr>
          <a:xfrm>
            <a:off x="4797699" y="3888164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F788F9-3FA3-26FC-94BA-589D995C122F}"/>
              </a:ext>
            </a:extLst>
          </p:cNvPr>
          <p:cNvCxnSpPr>
            <a:cxnSpLocks/>
          </p:cNvCxnSpPr>
          <p:nvPr/>
        </p:nvCxnSpPr>
        <p:spPr>
          <a:xfrm>
            <a:off x="2732314" y="3403754"/>
            <a:ext cx="0" cy="88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FE4D83-B854-A03F-CDBA-6AEB29C651FE}"/>
              </a:ext>
            </a:extLst>
          </p:cNvPr>
          <p:cNvSpPr txBox="1"/>
          <p:nvPr/>
        </p:nvSpPr>
        <p:spPr>
          <a:xfrm rot="16200000">
            <a:off x="2431951" y="3597039"/>
            <a:ext cx="114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b="1" dirty="0"/>
              <a:t>TIMEOUT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AB3BA6-EE2D-606A-AFDB-1821F5D212F9}"/>
              </a:ext>
            </a:extLst>
          </p:cNvPr>
          <p:cNvSpPr/>
          <p:nvPr/>
        </p:nvSpPr>
        <p:spPr>
          <a:xfrm>
            <a:off x="1741242" y="4969520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AE8D95-8C35-FD40-9BB7-3083F10BBB45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2253344" y="5225571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D0D2A5F-00B1-9405-6C5B-C0C876053478}"/>
              </a:ext>
            </a:extLst>
          </p:cNvPr>
          <p:cNvSpPr/>
          <p:nvPr/>
        </p:nvSpPr>
        <p:spPr>
          <a:xfrm>
            <a:off x="3965015" y="4795619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547958-B9B7-44B7-9410-898F22E2A161}"/>
              </a:ext>
            </a:extLst>
          </p:cNvPr>
          <p:cNvCxnSpPr>
            <a:cxnSpLocks/>
          </p:cNvCxnSpPr>
          <p:nvPr/>
        </p:nvCxnSpPr>
        <p:spPr>
          <a:xfrm>
            <a:off x="2734567" y="4291510"/>
            <a:ext cx="0" cy="93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E49FF7-771B-7ED2-1317-79B94BFC8166}"/>
              </a:ext>
            </a:extLst>
          </p:cNvPr>
          <p:cNvSpPr txBox="1"/>
          <p:nvPr/>
        </p:nvSpPr>
        <p:spPr>
          <a:xfrm rot="16200000">
            <a:off x="2434204" y="4513544"/>
            <a:ext cx="114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b="1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867906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Pérdida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paquetes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FF2497-15ED-9133-1AC7-C904DF155A35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434D0A-9E9B-5EA6-1D68-982881C949F2}"/>
              </a:ext>
            </a:extLst>
          </p:cNvPr>
          <p:cNvSpPr/>
          <p:nvPr/>
        </p:nvSpPr>
        <p:spPr>
          <a:xfrm>
            <a:off x="804871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093F1F4-1578-7524-0DFE-5B33E011AD94}"/>
              </a:ext>
            </a:extLst>
          </p:cNvPr>
          <p:cNvSpPr/>
          <p:nvPr/>
        </p:nvSpPr>
        <p:spPr>
          <a:xfrm>
            <a:off x="735238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D1325AC-5F8F-7361-B2A3-C6671766D277}"/>
              </a:ext>
            </a:extLst>
          </p:cNvPr>
          <p:cNvSpPr/>
          <p:nvPr/>
        </p:nvSpPr>
        <p:spPr>
          <a:xfrm>
            <a:off x="804871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D008E900-AE9E-FF72-DFEB-4D865456EF44}"/>
              </a:ext>
            </a:extLst>
          </p:cNvPr>
          <p:cNvSpPr/>
          <p:nvPr/>
        </p:nvSpPr>
        <p:spPr>
          <a:xfrm>
            <a:off x="4797699" y="3006426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A642AA-89DD-FB9B-5F79-70AA959F314D}"/>
              </a:ext>
            </a:extLst>
          </p:cNvPr>
          <p:cNvSpPr/>
          <p:nvPr/>
        </p:nvSpPr>
        <p:spPr>
          <a:xfrm>
            <a:off x="1741242" y="402944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D95AD7-D3B1-115E-F804-57A601994C59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253344" y="4285493"/>
            <a:ext cx="288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898A661-AC0D-B204-9E2F-7C84E781E72C}"/>
              </a:ext>
            </a:extLst>
          </p:cNvPr>
          <p:cNvSpPr/>
          <p:nvPr/>
        </p:nvSpPr>
        <p:spPr>
          <a:xfrm>
            <a:off x="3965015" y="385554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61B30BB7-272E-7EF7-13D1-22228C98C93B}"/>
              </a:ext>
            </a:extLst>
          </p:cNvPr>
          <p:cNvSpPr/>
          <p:nvPr/>
        </p:nvSpPr>
        <p:spPr>
          <a:xfrm>
            <a:off x="4797699" y="3888164"/>
            <a:ext cx="794657" cy="794657"/>
          </a:xfrm>
          <a:prstGeom prst="mathMultiply">
            <a:avLst>
              <a:gd name="adj1" fmla="val 5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F788F9-3FA3-26FC-94BA-589D995C122F}"/>
              </a:ext>
            </a:extLst>
          </p:cNvPr>
          <p:cNvCxnSpPr>
            <a:cxnSpLocks/>
          </p:cNvCxnSpPr>
          <p:nvPr/>
        </p:nvCxnSpPr>
        <p:spPr>
          <a:xfrm>
            <a:off x="2732314" y="3403754"/>
            <a:ext cx="0" cy="88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FE4D83-B854-A03F-CDBA-6AEB29C651FE}"/>
              </a:ext>
            </a:extLst>
          </p:cNvPr>
          <p:cNvSpPr txBox="1"/>
          <p:nvPr/>
        </p:nvSpPr>
        <p:spPr>
          <a:xfrm rot="16200000">
            <a:off x="2431951" y="3597039"/>
            <a:ext cx="114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b="1" dirty="0"/>
              <a:t>TIMEOUT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AB3BA6-EE2D-606A-AFDB-1821F5D212F9}"/>
              </a:ext>
            </a:extLst>
          </p:cNvPr>
          <p:cNvSpPr/>
          <p:nvPr/>
        </p:nvSpPr>
        <p:spPr>
          <a:xfrm>
            <a:off x="1741242" y="4969520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AE8D95-8C35-FD40-9BB7-3083F10BBB45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2253344" y="5225571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D0D2A5F-00B1-9405-6C5B-C0C876053478}"/>
              </a:ext>
            </a:extLst>
          </p:cNvPr>
          <p:cNvSpPr/>
          <p:nvPr/>
        </p:nvSpPr>
        <p:spPr>
          <a:xfrm>
            <a:off x="3965015" y="4795619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FA511C-7261-6A52-8771-16E16B3BFE9F}"/>
              </a:ext>
            </a:extLst>
          </p:cNvPr>
          <p:cNvSpPr/>
          <p:nvPr/>
        </p:nvSpPr>
        <p:spPr>
          <a:xfrm>
            <a:off x="6552963" y="5639403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D8057A-C50B-203E-179B-784548DBEF1E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988119" y="5895454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63777CD-A316-5D5C-B872-93F1D23D78BA}"/>
              </a:ext>
            </a:extLst>
          </p:cNvPr>
          <p:cNvSpPr/>
          <p:nvPr/>
        </p:nvSpPr>
        <p:spPr>
          <a:xfrm>
            <a:off x="3965015" y="5477229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 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B149D13-0391-E37E-174D-5CF53F3B9938}"/>
              </a:ext>
            </a:extLst>
          </p:cNvPr>
          <p:cNvSpPr/>
          <p:nvPr/>
        </p:nvSpPr>
        <p:spPr>
          <a:xfrm>
            <a:off x="7354275" y="3971865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115E22-5A3E-DFF6-1BB0-7C0AE0AAFD37}"/>
              </a:ext>
            </a:extLst>
          </p:cNvPr>
          <p:cNvCxnSpPr>
            <a:cxnSpLocks/>
          </p:cNvCxnSpPr>
          <p:nvPr/>
        </p:nvCxnSpPr>
        <p:spPr>
          <a:xfrm>
            <a:off x="2734567" y="4291510"/>
            <a:ext cx="0" cy="93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7CF6C6-719A-A410-3990-C661EE22EBC8}"/>
              </a:ext>
            </a:extLst>
          </p:cNvPr>
          <p:cNvSpPr txBox="1"/>
          <p:nvPr/>
        </p:nvSpPr>
        <p:spPr>
          <a:xfrm rot="16200000">
            <a:off x="2434204" y="4513544"/>
            <a:ext cx="114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b="1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2344296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Fin de </a:t>
            </a:r>
            <a:r>
              <a:rPr lang="en-US" b="1" i="0" dirty="0" err="1">
                <a:effectLst/>
                <a:latin typeface="Söhne"/>
              </a:rPr>
              <a:t>transmisión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A468CD-B079-BC46-A1EC-2ECAEFEAD2BD}"/>
              </a:ext>
            </a:extLst>
          </p:cNvPr>
          <p:cNvSpPr/>
          <p:nvPr/>
        </p:nvSpPr>
        <p:spPr>
          <a:xfrm>
            <a:off x="6552963" y="3932808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FIN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C0046D-F22E-BC47-9D7D-271DF852DD5D}"/>
              </a:ext>
            </a:extLst>
          </p:cNvPr>
          <p:cNvCxnSpPr>
            <a:cxnSpLocks/>
          </p:cNvCxnSpPr>
          <p:nvPr/>
        </p:nvCxnSpPr>
        <p:spPr>
          <a:xfrm flipH="1">
            <a:off x="1988119" y="4187553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CE684A8-E1AC-7D80-3E8F-10D4B149E84D}"/>
              </a:ext>
            </a:extLst>
          </p:cNvPr>
          <p:cNvSpPr/>
          <p:nvPr/>
        </p:nvSpPr>
        <p:spPr>
          <a:xfrm>
            <a:off x="3965015" y="37509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03D1476-48B6-BCE9-4BE3-0A38745C193F}"/>
              </a:ext>
            </a:extLst>
          </p:cNvPr>
          <p:cNvSpPr/>
          <p:nvPr/>
        </p:nvSpPr>
        <p:spPr>
          <a:xfrm>
            <a:off x="3965014" y="4612195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FIN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F51924-2CE3-C0F6-AB97-8C7F37250743}"/>
              </a:ext>
            </a:extLst>
          </p:cNvPr>
          <p:cNvSpPr/>
          <p:nvPr/>
        </p:nvSpPr>
        <p:spPr>
          <a:xfrm>
            <a:off x="6552963" y="4815406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D53C93-84A0-7625-FFB1-C7746F5EAFFA}"/>
              </a:ext>
            </a:extLst>
          </p:cNvPr>
          <p:cNvCxnSpPr>
            <a:cxnSpLocks/>
          </p:cNvCxnSpPr>
          <p:nvPr/>
        </p:nvCxnSpPr>
        <p:spPr>
          <a:xfrm flipH="1">
            <a:off x="1988119" y="5070151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7B2B15-F0C5-E773-E465-E7197A09F5A0}"/>
              </a:ext>
            </a:extLst>
          </p:cNvPr>
          <p:cNvSpPr/>
          <p:nvPr/>
        </p:nvSpPr>
        <p:spPr>
          <a:xfrm>
            <a:off x="1741242" y="5548101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A2E9FE-6766-891A-5F69-F05BE3FE692B}"/>
              </a:ext>
            </a:extLst>
          </p:cNvPr>
          <p:cNvCxnSpPr>
            <a:stCxn id="21" idx="6"/>
          </p:cNvCxnSpPr>
          <p:nvPr/>
        </p:nvCxnSpPr>
        <p:spPr>
          <a:xfrm>
            <a:off x="2253344" y="5804152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E33A0F8-B3B9-35AB-33B8-8A83E3CF9CE6}"/>
              </a:ext>
            </a:extLst>
          </p:cNvPr>
          <p:cNvSpPr/>
          <p:nvPr/>
        </p:nvSpPr>
        <p:spPr>
          <a:xfrm>
            <a:off x="3965014" y="538659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674400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Anatomía</a:t>
            </a:r>
            <a:r>
              <a:rPr lang="en-US" b="1" i="0" dirty="0">
                <a:effectLst/>
                <a:latin typeface="Söhne"/>
              </a:rPr>
              <a:t> del </a:t>
            </a:r>
            <a:r>
              <a:rPr lang="en-US" b="1" i="0" dirty="0" err="1">
                <a:effectLst/>
                <a:latin typeface="Söhne"/>
              </a:rPr>
              <a:t>mensaje</a:t>
            </a:r>
            <a:r>
              <a:rPr lang="en-US" b="1" i="0" dirty="0">
                <a:effectLst/>
                <a:latin typeface="Söhne"/>
              </a:rPr>
              <a:t> TCP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pic>
        <p:nvPicPr>
          <p:cNvPr id="1026" name="Picture 2" descr="Tech Sujhav : TCP Message Format">
            <a:extLst>
              <a:ext uri="{FF2B5EF4-FFF2-40B4-BE49-F238E27FC236}">
                <a16:creationId xmlns:a16="http://schemas.microsoft.com/office/drawing/2014/main" id="{2BF6EA06-3766-80FF-18C7-6BC18288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29708"/>
            <a:ext cx="7342803" cy="443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2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0640-03C4-8D71-C356-28C3B91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MULTICLIENTE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7D5C-4A66-C1E8-981E-5407B7A74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87864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Fin de </a:t>
            </a:r>
            <a:r>
              <a:rPr lang="en-US" b="1" i="0" dirty="0" err="1">
                <a:effectLst/>
                <a:latin typeface="Söhne"/>
              </a:rPr>
              <a:t>transmisión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988120" y="2663294"/>
            <a:ext cx="9173" cy="230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 flipH="1">
            <a:off x="6809014" y="2532066"/>
            <a:ext cx="1" cy="242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</p:cNvCxnSpPr>
          <p:nvPr/>
        </p:nvCxnSpPr>
        <p:spPr>
          <a:xfrm>
            <a:off x="1988119" y="3403755"/>
            <a:ext cx="4820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8791E9-376B-A0AB-3333-6898E0B678D0}"/>
              </a:ext>
            </a:extLst>
          </p:cNvPr>
          <p:cNvSpPr txBox="1"/>
          <p:nvPr/>
        </p:nvSpPr>
        <p:spPr>
          <a:xfrm>
            <a:off x="3105323" y="2729608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>
                <a:solidFill>
                  <a:schemeClr val="tx2">
                    <a:lumMod val="75000"/>
                  </a:schemeClr>
                </a:solidFill>
              </a:rPr>
              <a:t>Solicitud de conexión</a:t>
            </a:r>
          </a:p>
          <a:p>
            <a:pPr algn="ctr"/>
            <a:r>
              <a:rPr lang="en-CO" dirty="0"/>
              <a:t>192.168.0.15:5000</a:t>
            </a:r>
          </a:p>
        </p:txBody>
      </p:sp>
    </p:spTree>
    <p:extLst>
      <p:ext uri="{BB962C8B-B14F-4D97-AF65-F5344CB8AC3E}">
        <p14:creationId xmlns:p14="http://schemas.microsoft.com/office/powerpoint/2010/main" val="1295073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Fin de </a:t>
            </a:r>
            <a:r>
              <a:rPr lang="en-US" b="1" i="0" dirty="0" err="1">
                <a:effectLst/>
                <a:latin typeface="Söhne"/>
              </a:rPr>
              <a:t>transmisión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cxnSpLocks/>
            <a:stCxn id="6" idx="2"/>
            <a:endCxn id="21" idx="4"/>
          </p:cNvCxnSpPr>
          <p:nvPr/>
        </p:nvCxnSpPr>
        <p:spPr>
          <a:xfrm>
            <a:off x="1988120" y="2663294"/>
            <a:ext cx="9173" cy="230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  <a:endCxn id="26" idx="4"/>
          </p:cNvCxnSpPr>
          <p:nvPr/>
        </p:nvCxnSpPr>
        <p:spPr>
          <a:xfrm flipH="1">
            <a:off x="6809014" y="2532066"/>
            <a:ext cx="1" cy="242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</p:cNvCxnSpPr>
          <p:nvPr/>
        </p:nvCxnSpPr>
        <p:spPr>
          <a:xfrm>
            <a:off x="1988119" y="3403755"/>
            <a:ext cx="4820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7B2B15-F0C5-E773-E465-E7197A09F5A0}"/>
              </a:ext>
            </a:extLst>
          </p:cNvPr>
          <p:cNvSpPr/>
          <p:nvPr/>
        </p:nvSpPr>
        <p:spPr>
          <a:xfrm>
            <a:off x="1741242" y="445986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A2E9FE-6766-891A-5F69-F05BE3FE692B}"/>
              </a:ext>
            </a:extLst>
          </p:cNvPr>
          <p:cNvCxnSpPr>
            <a:stCxn id="21" idx="6"/>
          </p:cNvCxnSpPr>
          <p:nvPr/>
        </p:nvCxnSpPr>
        <p:spPr>
          <a:xfrm>
            <a:off x="2253344" y="471591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8791E9-376B-A0AB-3333-6898E0B678D0}"/>
              </a:ext>
            </a:extLst>
          </p:cNvPr>
          <p:cNvSpPr txBox="1"/>
          <p:nvPr/>
        </p:nvSpPr>
        <p:spPr>
          <a:xfrm>
            <a:off x="3105323" y="2729608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>
                <a:solidFill>
                  <a:schemeClr val="tx2">
                    <a:lumMod val="75000"/>
                  </a:schemeClr>
                </a:solidFill>
              </a:rPr>
              <a:t>Solicitud de conexión</a:t>
            </a:r>
          </a:p>
          <a:p>
            <a:pPr algn="ctr"/>
            <a:r>
              <a:rPr lang="en-CO" dirty="0"/>
              <a:t>192.168.0.15:5000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78419C-B314-C338-EFEE-AF7CDB78C3DC}"/>
              </a:ext>
            </a:extLst>
          </p:cNvPr>
          <p:cNvSpPr/>
          <p:nvPr/>
        </p:nvSpPr>
        <p:spPr>
          <a:xfrm>
            <a:off x="6552963" y="4444843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9073A4-6800-68A9-23CF-DD0519FE54B1}"/>
              </a:ext>
            </a:extLst>
          </p:cNvPr>
          <p:cNvSpPr txBox="1"/>
          <p:nvPr/>
        </p:nvSpPr>
        <p:spPr>
          <a:xfrm>
            <a:off x="832521" y="4999782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>
                <a:solidFill>
                  <a:schemeClr val="tx2">
                    <a:lumMod val="75000"/>
                  </a:schemeClr>
                </a:solidFill>
              </a:rPr>
              <a:t>Socket</a:t>
            </a:r>
          </a:p>
          <a:p>
            <a:pPr algn="ctr"/>
            <a:r>
              <a:rPr lang="en-CO" dirty="0"/>
              <a:t>Destination Port: 5000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0DDA11-F46F-0CDE-039D-96E8763FEAEC}"/>
              </a:ext>
            </a:extLst>
          </p:cNvPr>
          <p:cNvSpPr txBox="1"/>
          <p:nvPr/>
        </p:nvSpPr>
        <p:spPr>
          <a:xfrm>
            <a:off x="5587092" y="4999782"/>
            <a:ext cx="244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>
                <a:solidFill>
                  <a:schemeClr val="tx2">
                    <a:lumMod val="75000"/>
                  </a:schemeClr>
                </a:solidFill>
              </a:rPr>
              <a:t>Socket</a:t>
            </a:r>
          </a:p>
          <a:p>
            <a:pPr algn="ctr"/>
            <a:r>
              <a:rPr lang="en-CO" dirty="0"/>
              <a:t>Destination Port: 49124</a:t>
            </a:r>
          </a:p>
        </p:txBody>
      </p:sp>
    </p:spTree>
    <p:extLst>
      <p:ext uri="{BB962C8B-B14F-4D97-AF65-F5344CB8AC3E}">
        <p14:creationId xmlns:p14="http://schemas.microsoft.com/office/powerpoint/2010/main" val="425748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¿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Qué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es TCP?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Protocolo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Control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Transmisión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(TCP) es un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protocolo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capa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transporte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Garantiza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entrega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confiable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ordenada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través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redes.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Ampliamente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utilizado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aplicaciones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requieren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transferencias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confiables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navegación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web,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correo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electrónico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transferencia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archivos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Fin de </a:t>
            </a:r>
            <a:r>
              <a:rPr lang="en-US" b="1" i="0" dirty="0" err="1">
                <a:effectLst/>
                <a:latin typeface="Söhne"/>
              </a:rPr>
              <a:t>transmisión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cxnSpLocks/>
            <a:stCxn id="6" idx="2"/>
            <a:endCxn id="21" idx="4"/>
          </p:cNvCxnSpPr>
          <p:nvPr/>
        </p:nvCxnSpPr>
        <p:spPr>
          <a:xfrm>
            <a:off x="1988120" y="2663294"/>
            <a:ext cx="9173" cy="230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  <a:endCxn id="26" idx="4"/>
          </p:cNvCxnSpPr>
          <p:nvPr/>
        </p:nvCxnSpPr>
        <p:spPr>
          <a:xfrm flipH="1">
            <a:off x="6809014" y="2532066"/>
            <a:ext cx="1" cy="242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</p:cNvCxnSpPr>
          <p:nvPr/>
        </p:nvCxnSpPr>
        <p:spPr>
          <a:xfrm>
            <a:off x="1988119" y="3403755"/>
            <a:ext cx="4820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7B2B15-F0C5-E773-E465-E7197A09F5A0}"/>
              </a:ext>
            </a:extLst>
          </p:cNvPr>
          <p:cNvSpPr/>
          <p:nvPr/>
        </p:nvSpPr>
        <p:spPr>
          <a:xfrm>
            <a:off x="1741242" y="445986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A2E9FE-6766-891A-5F69-F05BE3FE692B}"/>
              </a:ext>
            </a:extLst>
          </p:cNvPr>
          <p:cNvCxnSpPr>
            <a:stCxn id="21" idx="6"/>
          </p:cNvCxnSpPr>
          <p:nvPr/>
        </p:nvCxnSpPr>
        <p:spPr>
          <a:xfrm>
            <a:off x="2253344" y="4715915"/>
            <a:ext cx="455567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8791E9-376B-A0AB-3333-6898E0B678D0}"/>
              </a:ext>
            </a:extLst>
          </p:cNvPr>
          <p:cNvSpPr txBox="1"/>
          <p:nvPr/>
        </p:nvSpPr>
        <p:spPr>
          <a:xfrm>
            <a:off x="3105323" y="2729608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>
                <a:solidFill>
                  <a:schemeClr val="tx2">
                    <a:lumMod val="75000"/>
                  </a:schemeClr>
                </a:solidFill>
              </a:rPr>
              <a:t>Solicitud de conexión</a:t>
            </a:r>
          </a:p>
          <a:p>
            <a:pPr algn="ctr"/>
            <a:r>
              <a:rPr lang="en-CO" dirty="0"/>
              <a:t>192.168.0.15:5000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78419C-B314-C338-EFEE-AF7CDB78C3DC}"/>
              </a:ext>
            </a:extLst>
          </p:cNvPr>
          <p:cNvSpPr/>
          <p:nvPr/>
        </p:nvSpPr>
        <p:spPr>
          <a:xfrm>
            <a:off x="6552963" y="4444843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9073A4-6800-68A9-23CF-DD0519FE54B1}"/>
              </a:ext>
            </a:extLst>
          </p:cNvPr>
          <p:cNvSpPr txBox="1"/>
          <p:nvPr/>
        </p:nvSpPr>
        <p:spPr>
          <a:xfrm>
            <a:off x="832521" y="4999782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>
                <a:solidFill>
                  <a:schemeClr val="tx2">
                    <a:lumMod val="75000"/>
                  </a:schemeClr>
                </a:solidFill>
              </a:rPr>
              <a:t>Socket</a:t>
            </a:r>
          </a:p>
          <a:p>
            <a:pPr algn="ctr"/>
            <a:r>
              <a:rPr lang="en-CO" dirty="0"/>
              <a:t>Destination Port: 5000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0DDA11-F46F-0CDE-039D-96E8763FEAEC}"/>
              </a:ext>
            </a:extLst>
          </p:cNvPr>
          <p:cNvSpPr txBox="1"/>
          <p:nvPr/>
        </p:nvSpPr>
        <p:spPr>
          <a:xfrm>
            <a:off x="5587092" y="4999782"/>
            <a:ext cx="244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>
                <a:solidFill>
                  <a:schemeClr val="tx2">
                    <a:lumMod val="75000"/>
                  </a:schemeClr>
                </a:solidFill>
              </a:rPr>
              <a:t>Socket</a:t>
            </a:r>
          </a:p>
          <a:p>
            <a:pPr algn="ctr"/>
            <a:r>
              <a:rPr lang="en-CO" dirty="0"/>
              <a:t>Destination Port: 49124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CFC09-4911-4302-427C-23CC76E36A04}"/>
              </a:ext>
            </a:extLst>
          </p:cNvPr>
          <p:cNvSpPr txBox="1"/>
          <p:nvPr/>
        </p:nvSpPr>
        <p:spPr>
          <a:xfrm>
            <a:off x="3234267" y="4331562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>
                <a:solidFill>
                  <a:schemeClr val="tx2">
                    <a:lumMod val="75000"/>
                  </a:schemeClr>
                </a:solidFill>
              </a:rPr>
              <a:t>Trasnferencia de datos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109125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0640-03C4-8D71-C356-28C3B91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RED DOMÉSTICA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7D5C-4A66-C1E8-981E-5407B7A74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04760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01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>
              <a:solidFill>
                <a:srgbClr val="7030A0"/>
              </a:solidFill>
            </a:endParaRPr>
          </a:p>
          <a:p>
            <a:r>
              <a:rPr lang="es-ES" dirty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>
                <a:solidFill>
                  <a:srgbClr val="7030A0"/>
                </a:solidFill>
              </a:rPr>
              <a:t>   * </a:t>
            </a:r>
            <a:r>
              <a:rPr lang="es-ES" u="sng" dirty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     192.168.200.0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23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192.168.200.0 / 24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>
              <a:solidFill>
                <a:srgbClr val="7030A0"/>
              </a:solidFill>
            </a:endParaRPr>
          </a:p>
          <a:p>
            <a:r>
              <a:rPr lang="es-ES" dirty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>
                <a:solidFill>
                  <a:srgbClr val="7030A0"/>
                </a:solidFill>
              </a:rPr>
              <a:t>   * </a:t>
            </a:r>
            <a:r>
              <a:rPr lang="es-ES" u="sng" dirty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     192.168.200.0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4" name="Conector angular 3"/>
          <p:cNvCxnSpPr>
            <a:stCxn id="18" idx="2"/>
            <a:endCxn id="21" idx="1"/>
          </p:cNvCxnSpPr>
          <p:nvPr/>
        </p:nvCxnSpPr>
        <p:spPr>
          <a:xfrm rot="16200000" flipH="1">
            <a:off x="2952044" y="3868043"/>
            <a:ext cx="794826" cy="318302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577965" y="5856966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lo tanto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481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0640-03C4-8D71-C356-28C3B91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RED DE SALAS CÓMPUTO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7D5C-4A66-C1E8-981E-5407B7A74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88311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 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830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192.168.192.0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944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de los PC pertenece a la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192.168.192.0 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64CF08-EB27-054C-A2E0-8A93CFBF4992}"/>
              </a:ext>
            </a:extLst>
          </p:cNvPr>
          <p:cNvSpPr/>
          <p:nvPr/>
        </p:nvSpPr>
        <p:spPr>
          <a:xfrm>
            <a:off x="884014" y="3236352"/>
            <a:ext cx="760396" cy="7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PC8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824421-968D-4941-9DBF-674DD55AE4DE}"/>
              </a:ext>
            </a:extLst>
          </p:cNvPr>
          <p:cNvSpPr txBox="1"/>
          <p:nvPr/>
        </p:nvSpPr>
        <p:spPr>
          <a:xfrm>
            <a:off x="127344" y="5338053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192.168.194.2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1E7254F-EF42-1B4B-ACB0-2F1B97133021}"/>
              </a:ext>
            </a:extLst>
          </p:cNvPr>
          <p:cNvSpPr/>
          <p:nvPr/>
        </p:nvSpPr>
        <p:spPr>
          <a:xfrm>
            <a:off x="884014" y="4577657"/>
            <a:ext cx="760396" cy="7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PC9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C740CF-7541-F540-A4DB-D222795BABE2}"/>
              </a:ext>
            </a:extLst>
          </p:cNvPr>
          <p:cNvSpPr txBox="1"/>
          <p:nvPr/>
        </p:nvSpPr>
        <p:spPr>
          <a:xfrm>
            <a:off x="127343" y="4015705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192.168.228.89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EF02709-6605-5549-B905-798F17E55D1E}"/>
              </a:ext>
            </a:extLst>
          </p:cNvPr>
          <p:cNvSpPr/>
          <p:nvPr/>
        </p:nvSpPr>
        <p:spPr>
          <a:xfrm>
            <a:off x="874294" y="1895048"/>
            <a:ext cx="760396" cy="7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PC7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361D32E-49CE-AE47-994E-739E83DD9A55}"/>
              </a:ext>
            </a:extLst>
          </p:cNvPr>
          <p:cNvSpPr txBox="1"/>
          <p:nvPr/>
        </p:nvSpPr>
        <p:spPr>
          <a:xfrm>
            <a:off x="147586" y="2655444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192.168.200.149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5833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192.168.192.0 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64CF08-EB27-054C-A2E0-8A93CFBF4992}"/>
              </a:ext>
            </a:extLst>
          </p:cNvPr>
          <p:cNvSpPr/>
          <p:nvPr/>
        </p:nvSpPr>
        <p:spPr>
          <a:xfrm>
            <a:off x="884014" y="3236352"/>
            <a:ext cx="760396" cy="7603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PC8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824421-968D-4941-9DBF-674DD55AE4DE}"/>
              </a:ext>
            </a:extLst>
          </p:cNvPr>
          <p:cNvSpPr txBox="1"/>
          <p:nvPr/>
        </p:nvSpPr>
        <p:spPr>
          <a:xfrm>
            <a:off x="127344" y="5338053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192.168.194.2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1E7254F-EF42-1B4B-ACB0-2F1B97133021}"/>
              </a:ext>
            </a:extLst>
          </p:cNvPr>
          <p:cNvSpPr/>
          <p:nvPr/>
        </p:nvSpPr>
        <p:spPr>
          <a:xfrm>
            <a:off x="884014" y="4577657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PC9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C740CF-7541-F540-A4DB-D222795BABE2}"/>
              </a:ext>
            </a:extLst>
          </p:cNvPr>
          <p:cNvSpPr txBox="1"/>
          <p:nvPr/>
        </p:nvSpPr>
        <p:spPr>
          <a:xfrm>
            <a:off x="127343" y="4015705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192.168.228.89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EF02709-6605-5549-B905-798F17E55D1E}"/>
              </a:ext>
            </a:extLst>
          </p:cNvPr>
          <p:cNvSpPr/>
          <p:nvPr/>
        </p:nvSpPr>
        <p:spPr>
          <a:xfrm>
            <a:off x="874294" y="18950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PC7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361D32E-49CE-AE47-994E-739E83DD9A55}"/>
              </a:ext>
            </a:extLst>
          </p:cNvPr>
          <p:cNvSpPr txBox="1"/>
          <p:nvPr/>
        </p:nvSpPr>
        <p:spPr>
          <a:xfrm>
            <a:off x="147586" y="2655444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192.168.200.149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566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Características</a:t>
            </a:r>
            <a:r>
              <a:rPr lang="en-US" b="1" i="0" dirty="0">
                <a:effectLst/>
                <a:latin typeface="Söhne"/>
              </a:rPr>
              <a:t> de TCP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Conexión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orientada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Establece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una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conexión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antes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transmitir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Confiable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Verifica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entrega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retransmite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si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necesario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Control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flujo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Evita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congestión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ajustando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velocidad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transmisión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Control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congestión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Evita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congestión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reduciendo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la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velocidad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si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necesario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29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Segmentación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Reensamblaje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TCP divide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los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segmentos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para la transmission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segmento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contiene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un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encabezado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con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información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control.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el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destino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los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segmentos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reensamblan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los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datos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originales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470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Handshake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A468CD-B079-BC46-A1EC-2ECAEFEAD2BD}"/>
              </a:ext>
            </a:extLst>
          </p:cNvPr>
          <p:cNvSpPr/>
          <p:nvPr/>
        </p:nvSpPr>
        <p:spPr>
          <a:xfrm>
            <a:off x="6552963" y="3932808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CD795F-3D8A-EAD0-1CFF-323D64E1AC50}"/>
              </a:ext>
            </a:extLst>
          </p:cNvPr>
          <p:cNvSpPr/>
          <p:nvPr/>
        </p:nvSpPr>
        <p:spPr>
          <a:xfrm>
            <a:off x="1741242" y="480408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SYN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C0046D-F22E-BC47-9D7D-271DF852DD5D}"/>
              </a:ext>
            </a:extLst>
          </p:cNvPr>
          <p:cNvCxnSpPr>
            <a:cxnSpLocks/>
          </p:cNvCxnSpPr>
          <p:nvPr/>
        </p:nvCxnSpPr>
        <p:spPr>
          <a:xfrm flipH="1">
            <a:off x="1988119" y="4187553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CE684A8-E1AC-7D80-3E8F-10D4B149E84D}"/>
              </a:ext>
            </a:extLst>
          </p:cNvPr>
          <p:cNvSpPr/>
          <p:nvPr/>
        </p:nvSpPr>
        <p:spPr>
          <a:xfrm>
            <a:off x="3965015" y="37509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SYN ACK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EB40AC-FA00-0C09-CC9F-B21156B047CC}"/>
              </a:ext>
            </a:extLst>
          </p:cNvPr>
          <p:cNvCxnSpPr/>
          <p:nvPr/>
        </p:nvCxnSpPr>
        <p:spPr>
          <a:xfrm>
            <a:off x="2253344" y="5056659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03D1476-48B6-BCE9-4BE3-0A38745C193F}"/>
              </a:ext>
            </a:extLst>
          </p:cNvPr>
          <p:cNvSpPr/>
          <p:nvPr/>
        </p:nvSpPr>
        <p:spPr>
          <a:xfrm>
            <a:off x="3965014" y="4612195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7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DF8B59-F9F3-53C2-3C5E-9356E8E43C80}"/>
              </a:ext>
            </a:extLst>
          </p:cNvPr>
          <p:cNvSpPr/>
          <p:nvPr/>
        </p:nvSpPr>
        <p:spPr>
          <a:xfrm>
            <a:off x="17869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1D7D3B-9F46-565D-445A-77EF2E9E8B44}"/>
              </a:ext>
            </a:extLst>
          </p:cNvPr>
          <p:cNvSpPr/>
          <p:nvPr/>
        </p:nvSpPr>
        <p:spPr>
          <a:xfrm>
            <a:off x="87503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1810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1D7D3B-9F46-565D-445A-77EF2E9E8B44}"/>
              </a:ext>
            </a:extLst>
          </p:cNvPr>
          <p:cNvSpPr/>
          <p:nvPr/>
        </p:nvSpPr>
        <p:spPr>
          <a:xfrm>
            <a:off x="87503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5675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Transmisión</a:t>
            </a:r>
            <a:r>
              <a:rPr lang="en-US" b="1" i="0" dirty="0">
                <a:effectLst/>
                <a:latin typeface="Söhne"/>
              </a:rPr>
              <a:t> y </a:t>
            </a:r>
            <a:r>
              <a:rPr lang="en-US" b="1" i="0" dirty="0" err="1">
                <a:effectLst/>
                <a:latin typeface="Söhne"/>
              </a:rPr>
              <a:t>Recepción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TCP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Servidor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D09FAA-88DE-BF46-274B-4EBE41B6DBAA}"/>
              </a:ext>
            </a:extLst>
          </p:cNvPr>
          <p:cNvSpPr/>
          <p:nvPr/>
        </p:nvSpPr>
        <p:spPr>
          <a:xfrm>
            <a:off x="3965015" y="2973803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0E7365-AF33-1B7E-3978-F5F89764446D}"/>
              </a:ext>
            </a:extLst>
          </p:cNvPr>
          <p:cNvCxnSpPr/>
          <p:nvPr/>
        </p:nvCxnSpPr>
        <p:spPr>
          <a:xfrm>
            <a:off x="1988119" y="5899458"/>
            <a:ext cx="4820895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1D7D3B-9F46-565D-445A-77EF2E9E8B44}"/>
              </a:ext>
            </a:extLst>
          </p:cNvPr>
          <p:cNvSpPr/>
          <p:nvPr/>
        </p:nvSpPr>
        <p:spPr>
          <a:xfrm>
            <a:off x="87503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475B40-2D47-AD24-C045-C3407FEAC1F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2DC8F7-3C86-A7E4-BEDC-825F5DEC13DB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9FB892-E9C5-3AAE-D6EE-2BC20C5E0734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1C120-77A3-044C-7A9E-05CC0FD90D46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2CD5AFE-3E8A-5108-4123-A3CE515184BF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8782F6-D2FE-BECB-69F0-1F0A7497BB38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248CB-C98C-6235-78E5-76FECF20B03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988119" y="4771283"/>
            <a:ext cx="4564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7B97E4E-F2F1-1ADE-981E-BBA3764616BA}"/>
              </a:ext>
            </a:extLst>
          </p:cNvPr>
          <p:cNvSpPr/>
          <p:nvPr/>
        </p:nvSpPr>
        <p:spPr>
          <a:xfrm>
            <a:off x="6552963" y="4515232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D930542-0EDD-2488-1B5F-4553E1568FCD}"/>
              </a:ext>
            </a:extLst>
          </p:cNvPr>
          <p:cNvSpPr/>
          <p:nvPr/>
        </p:nvSpPr>
        <p:spPr>
          <a:xfrm>
            <a:off x="3965014" y="43247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ACK 1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8B24EEE-C982-82B5-9289-B9DB82D2BDF0}"/>
              </a:ext>
            </a:extLst>
          </p:cNvPr>
          <p:cNvSpPr/>
          <p:nvPr/>
        </p:nvSpPr>
        <p:spPr>
          <a:xfrm>
            <a:off x="735238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69200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1810</TotalTime>
  <Words>1071</Words>
  <Application>Microsoft Macintosh PowerPoint</Application>
  <PresentationFormat>Widescreen</PresentationFormat>
  <Paragraphs>629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Calibri Light</vt:lpstr>
      <vt:lpstr>DIN Condensed</vt:lpstr>
      <vt:lpstr>Söhne</vt:lpstr>
      <vt:lpstr>Retrospección</vt:lpstr>
      <vt:lpstr>Semana 2</vt:lpstr>
      <vt:lpstr>Introducción a TCP</vt:lpstr>
      <vt:lpstr>¿Qué es TCP?</vt:lpstr>
      <vt:lpstr>Características de TCP</vt:lpstr>
      <vt:lpstr>Segmentación y Reensamblaje</vt:lpstr>
      <vt:lpstr>Handshake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Transmisión y Recepción de Datos</vt:lpstr>
      <vt:lpstr>Pérdida de paquetes</vt:lpstr>
      <vt:lpstr>Pérdida de paquetes</vt:lpstr>
      <vt:lpstr>Pérdida de paquetes</vt:lpstr>
      <vt:lpstr>Pérdida de paquetes</vt:lpstr>
      <vt:lpstr>Pérdida de paquetes</vt:lpstr>
      <vt:lpstr>Pérdida de paquetes</vt:lpstr>
      <vt:lpstr>Fin de transmisión</vt:lpstr>
      <vt:lpstr>Anatomía del mensaje TCP</vt:lpstr>
      <vt:lpstr>MULTICLIENTE</vt:lpstr>
      <vt:lpstr>Fin de transmisión</vt:lpstr>
      <vt:lpstr>Fin de transmisión</vt:lpstr>
      <vt:lpstr>Fin de transmisión</vt:lpstr>
      <vt:lpstr>RED DOMÉSTICA</vt:lpstr>
      <vt:lpstr>¿Cuál es la dirección de subred?</vt:lpstr>
      <vt:lpstr>¿Cuál es la dirección de subred?</vt:lpstr>
      <vt:lpstr>¿Cuál es la dirección de subred?</vt:lpstr>
      <vt:lpstr>RED DE SALAS CÓMPUTO</vt:lpstr>
      <vt:lpstr>¿Cuál es la dirección de subred? </vt:lpstr>
      <vt:lpstr>¿Cuál es la dirección de subred?</vt:lpstr>
      <vt:lpstr>¿Cuál de los PC pertenece a la subred?</vt:lpstr>
      <vt:lpstr>¿Cuál es la dirección de subred?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Niño</cp:lastModifiedBy>
  <cp:revision>43</cp:revision>
  <dcterms:created xsi:type="dcterms:W3CDTF">2019-01-27T18:48:16Z</dcterms:created>
  <dcterms:modified xsi:type="dcterms:W3CDTF">2023-08-11T15:16:24Z</dcterms:modified>
</cp:coreProperties>
</file>