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260" r:id="rId4"/>
    <p:sldId id="295" r:id="rId5"/>
    <p:sldId id="297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15/08/23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15/08/23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15/08/23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15/08/23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15/08/23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15/08/23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15/08/23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15/08/23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15/08/23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15/08/23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15/08/23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15/08/23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Protocolo UDP</a:t>
            </a:r>
          </a:p>
          <a:p>
            <a:r>
              <a:rPr lang="es-ES" dirty="0"/>
              <a:t>Integrador 1</a:t>
            </a:r>
          </a:p>
          <a:p>
            <a:r>
              <a:rPr lang="es-ES" dirty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Tranmisión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UDP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7915EA-B727-BAA5-E730-4CAE69B53A40}"/>
              </a:ext>
            </a:extLst>
          </p:cNvPr>
          <p:cNvSpPr/>
          <p:nvPr/>
        </p:nvSpPr>
        <p:spPr>
          <a:xfrm>
            <a:off x="8089558" y="291627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90E92E-A4FB-5673-0210-64A587FBD578}"/>
              </a:ext>
            </a:extLst>
          </p:cNvPr>
          <p:cNvSpPr/>
          <p:nvPr/>
        </p:nvSpPr>
        <p:spPr>
          <a:xfrm>
            <a:off x="7341956" y="291627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F7F7601-CB5F-63F5-EEEE-A75062E62757}"/>
              </a:ext>
            </a:extLst>
          </p:cNvPr>
          <p:cNvSpPr/>
          <p:nvPr/>
        </p:nvSpPr>
        <p:spPr>
          <a:xfrm>
            <a:off x="4093484" y="4501710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9539BE2-FF63-CBCC-429D-88C23D6B2761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22C55B2-198B-A514-3EB9-961F75421E7C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B22474-A67A-2673-0CCD-06C8A8676028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415C8B5-851B-7685-14C9-7A0C4BE8F614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F7B378B-6103-DFCB-8CFD-914004EF39E2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84BA8E-DC93-669B-9872-88916AA2EB6C}"/>
              </a:ext>
            </a:extLst>
          </p:cNvPr>
          <p:cNvSpPr/>
          <p:nvPr/>
        </p:nvSpPr>
        <p:spPr>
          <a:xfrm>
            <a:off x="1727919" y="4716051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F875D-5B0F-B54A-780F-A63623C8F58C}"/>
              </a:ext>
            </a:extLst>
          </p:cNvPr>
          <p:cNvCxnSpPr>
            <a:stCxn id="24" idx="6"/>
          </p:cNvCxnSpPr>
          <p:nvPr/>
        </p:nvCxnSpPr>
        <p:spPr>
          <a:xfrm>
            <a:off x="2240021" y="4972102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20036-2C4F-74FB-C5C4-191A64E13557}"/>
              </a:ext>
            </a:extLst>
          </p:cNvPr>
          <p:cNvSpPr txBox="1"/>
          <p:nvPr/>
        </p:nvSpPr>
        <p:spPr>
          <a:xfrm>
            <a:off x="123446" y="4972102"/>
            <a:ext cx="1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Datagramas</a:t>
            </a:r>
          </a:p>
        </p:txBody>
      </p:sp>
    </p:spTree>
    <p:extLst>
      <p:ext uri="{BB962C8B-B14F-4D97-AF65-F5344CB8AC3E}">
        <p14:creationId xmlns:p14="http://schemas.microsoft.com/office/powerpoint/2010/main" val="179236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Tranmisión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UDP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7915EA-B727-BAA5-E730-4CAE69B53A40}"/>
              </a:ext>
            </a:extLst>
          </p:cNvPr>
          <p:cNvSpPr/>
          <p:nvPr/>
        </p:nvSpPr>
        <p:spPr>
          <a:xfrm>
            <a:off x="8089558" y="291627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90E92E-A4FB-5673-0210-64A587FBD578}"/>
              </a:ext>
            </a:extLst>
          </p:cNvPr>
          <p:cNvSpPr/>
          <p:nvPr/>
        </p:nvSpPr>
        <p:spPr>
          <a:xfrm>
            <a:off x="7341956" y="291627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F7F7601-CB5F-63F5-EEEE-A75062E62757}"/>
              </a:ext>
            </a:extLst>
          </p:cNvPr>
          <p:cNvSpPr/>
          <p:nvPr/>
        </p:nvSpPr>
        <p:spPr>
          <a:xfrm>
            <a:off x="7341955" y="3429000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9539BE2-FF63-CBCC-429D-88C23D6B2761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22C55B2-198B-A514-3EB9-961F75421E7C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B22474-A67A-2673-0CCD-06C8A8676028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415C8B5-851B-7685-14C9-7A0C4BE8F614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F7B378B-6103-DFCB-8CFD-914004EF39E2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6E2A1-9DBF-8AF4-1F3D-EB1A355AE467}"/>
              </a:ext>
            </a:extLst>
          </p:cNvPr>
          <p:cNvSpPr txBox="1"/>
          <p:nvPr/>
        </p:nvSpPr>
        <p:spPr>
          <a:xfrm>
            <a:off x="123446" y="4972102"/>
            <a:ext cx="1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Datagramas</a:t>
            </a:r>
          </a:p>
        </p:txBody>
      </p:sp>
    </p:spTree>
    <p:extLst>
      <p:ext uri="{BB962C8B-B14F-4D97-AF65-F5344CB8AC3E}">
        <p14:creationId xmlns:p14="http://schemas.microsoft.com/office/powerpoint/2010/main" val="140247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8D08-89D4-A0B0-6652-B7DED1F68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Introducción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 UDP</a:t>
            </a:r>
            <a:endParaRPr lang="en-CO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038C-FD44-9F32-1413-CA5B012DE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Una vista general de UDP</a:t>
            </a:r>
            <a:endParaRPr lang="en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Características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de UDP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Siglas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User Datagram Protocol, es un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protocolo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comunicación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redes.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Söhne"/>
            </a:endParaRPr>
          </a:p>
          <a:p>
            <a:pPr marL="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No se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establece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una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conexión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antes de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transmitir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datos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Comunicación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sin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estado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paquete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maneja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independientemente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No hay control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flujo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ni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retransmisión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paquetes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perdidos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UDP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Anatomía</a:t>
            </a:r>
            <a:r>
              <a:rPr lang="en-US" b="1" i="0" dirty="0">
                <a:effectLst/>
                <a:latin typeface="Söhne"/>
              </a:rPr>
              <a:t> UDP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UDP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pic>
        <p:nvPicPr>
          <p:cNvPr id="1026" name="Picture 2" descr="Chapter 10. User Datagram Protocol (UDP) and IP Fragmentation - Shichao's  Notes">
            <a:extLst>
              <a:ext uri="{FF2B5EF4-FFF2-40B4-BE49-F238E27FC236}">
                <a16:creationId xmlns:a16="http://schemas.microsoft.com/office/drawing/2014/main" id="{4861FE8B-6005-BD7C-B4AA-2DAD6C111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71" y="1884906"/>
            <a:ext cx="5606143" cy="429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9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Tranmisión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UDP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7915EA-B727-BAA5-E730-4CAE69B53A40}"/>
              </a:ext>
            </a:extLst>
          </p:cNvPr>
          <p:cNvSpPr/>
          <p:nvPr/>
        </p:nvSpPr>
        <p:spPr>
          <a:xfrm>
            <a:off x="178695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90E92E-A4FB-5673-0210-64A587FBD578}"/>
              </a:ext>
            </a:extLst>
          </p:cNvPr>
          <p:cNvSpPr/>
          <p:nvPr/>
        </p:nvSpPr>
        <p:spPr>
          <a:xfrm>
            <a:off x="87503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F7F7601-CB5F-63F5-EEEE-A75062E6275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9539BE2-FF63-CBCC-429D-88C23D6B2761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22C55B2-198B-A514-3EB9-961F75421E7C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B22474-A67A-2673-0CCD-06C8A8676028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415C8B5-851B-7685-14C9-7A0C4BE8F614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F7B378B-6103-DFCB-8CFD-914004EF39E2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AF250A-33B3-12EC-A124-3AFB1C524DDA}"/>
              </a:ext>
            </a:extLst>
          </p:cNvPr>
          <p:cNvSpPr txBox="1"/>
          <p:nvPr/>
        </p:nvSpPr>
        <p:spPr>
          <a:xfrm>
            <a:off x="123446" y="4972102"/>
            <a:ext cx="1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Datagramas</a:t>
            </a:r>
          </a:p>
        </p:txBody>
      </p:sp>
    </p:spTree>
    <p:extLst>
      <p:ext uri="{BB962C8B-B14F-4D97-AF65-F5344CB8AC3E}">
        <p14:creationId xmlns:p14="http://schemas.microsoft.com/office/powerpoint/2010/main" val="98377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Tranmisión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UDP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7915EA-B727-BAA5-E730-4CAE69B53A40}"/>
              </a:ext>
            </a:extLst>
          </p:cNvPr>
          <p:cNvSpPr/>
          <p:nvPr/>
        </p:nvSpPr>
        <p:spPr>
          <a:xfrm>
            <a:off x="4093485" y="291627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90E92E-A4FB-5673-0210-64A587FBD578}"/>
              </a:ext>
            </a:extLst>
          </p:cNvPr>
          <p:cNvSpPr/>
          <p:nvPr/>
        </p:nvSpPr>
        <p:spPr>
          <a:xfrm>
            <a:off x="875030" y="2990168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F7F7601-CB5F-63F5-EEEE-A75062E6275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9539BE2-FF63-CBCC-429D-88C23D6B2761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22C55B2-198B-A514-3EB9-961F75421E7C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B22474-A67A-2673-0CCD-06C8A8676028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415C8B5-851B-7685-14C9-7A0C4BE8F614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F7B378B-6103-DFCB-8CFD-914004EF39E2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C35559-89F4-09CC-1672-7A5E3477EC12}"/>
              </a:ext>
            </a:extLst>
          </p:cNvPr>
          <p:cNvSpPr txBox="1"/>
          <p:nvPr/>
        </p:nvSpPr>
        <p:spPr>
          <a:xfrm>
            <a:off x="123446" y="4972102"/>
            <a:ext cx="1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Datagramas</a:t>
            </a:r>
          </a:p>
        </p:txBody>
      </p:sp>
    </p:spTree>
    <p:extLst>
      <p:ext uri="{BB962C8B-B14F-4D97-AF65-F5344CB8AC3E}">
        <p14:creationId xmlns:p14="http://schemas.microsoft.com/office/powerpoint/2010/main" val="300385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Tranmisión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UDP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7915EA-B727-BAA5-E730-4CAE69B53A40}"/>
              </a:ext>
            </a:extLst>
          </p:cNvPr>
          <p:cNvSpPr/>
          <p:nvPr/>
        </p:nvSpPr>
        <p:spPr>
          <a:xfrm>
            <a:off x="4093485" y="291627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90E92E-A4FB-5673-0210-64A587FBD578}"/>
              </a:ext>
            </a:extLst>
          </p:cNvPr>
          <p:cNvSpPr/>
          <p:nvPr/>
        </p:nvSpPr>
        <p:spPr>
          <a:xfrm>
            <a:off x="4093484" y="3683709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F7F7601-CB5F-63F5-EEEE-A75062E62757}"/>
              </a:ext>
            </a:extLst>
          </p:cNvPr>
          <p:cNvSpPr/>
          <p:nvPr/>
        </p:nvSpPr>
        <p:spPr>
          <a:xfrm>
            <a:off x="178695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9539BE2-FF63-CBCC-429D-88C23D6B2761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22C55B2-198B-A514-3EB9-961F75421E7C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B22474-A67A-2673-0CCD-06C8A8676028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415C8B5-851B-7685-14C9-7A0C4BE8F614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F7B378B-6103-DFCB-8CFD-914004EF39E2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BBDA47-2B56-79B2-15AD-127448C2AE14}"/>
              </a:ext>
            </a:extLst>
          </p:cNvPr>
          <p:cNvSpPr/>
          <p:nvPr/>
        </p:nvSpPr>
        <p:spPr>
          <a:xfrm>
            <a:off x="1741242" y="3900143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AC36B-FFE1-735A-4A5A-E1F15F71E6DE}"/>
              </a:ext>
            </a:extLst>
          </p:cNvPr>
          <p:cNvCxnSpPr>
            <a:stCxn id="14" idx="6"/>
          </p:cNvCxnSpPr>
          <p:nvPr/>
        </p:nvCxnSpPr>
        <p:spPr>
          <a:xfrm>
            <a:off x="2253344" y="4156194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8FDE4F-0704-CEF4-B42F-243EAF56D724}"/>
              </a:ext>
            </a:extLst>
          </p:cNvPr>
          <p:cNvSpPr txBox="1"/>
          <p:nvPr/>
        </p:nvSpPr>
        <p:spPr>
          <a:xfrm>
            <a:off x="123446" y="4972102"/>
            <a:ext cx="1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Datagramas</a:t>
            </a:r>
          </a:p>
        </p:txBody>
      </p:sp>
    </p:spTree>
    <p:extLst>
      <p:ext uri="{BB962C8B-B14F-4D97-AF65-F5344CB8AC3E}">
        <p14:creationId xmlns:p14="http://schemas.microsoft.com/office/powerpoint/2010/main" val="7135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Tranmisión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UDP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7915EA-B727-BAA5-E730-4CAE69B53A40}"/>
              </a:ext>
            </a:extLst>
          </p:cNvPr>
          <p:cNvSpPr/>
          <p:nvPr/>
        </p:nvSpPr>
        <p:spPr>
          <a:xfrm>
            <a:off x="4093485" y="291627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90E92E-A4FB-5673-0210-64A587FBD578}"/>
              </a:ext>
            </a:extLst>
          </p:cNvPr>
          <p:cNvSpPr/>
          <p:nvPr/>
        </p:nvSpPr>
        <p:spPr>
          <a:xfrm>
            <a:off x="4093484" y="3683709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F7F7601-CB5F-63F5-EEEE-A75062E62757}"/>
              </a:ext>
            </a:extLst>
          </p:cNvPr>
          <p:cNvSpPr/>
          <p:nvPr/>
        </p:nvSpPr>
        <p:spPr>
          <a:xfrm>
            <a:off x="4093484" y="4501710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9539BE2-FF63-CBCC-429D-88C23D6B2761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22C55B2-198B-A514-3EB9-961F75421E7C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B22474-A67A-2673-0CCD-06C8A8676028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415C8B5-851B-7685-14C9-7A0C4BE8F614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F7B378B-6103-DFCB-8CFD-914004EF39E2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BBDA47-2B56-79B2-15AD-127448C2AE14}"/>
              </a:ext>
            </a:extLst>
          </p:cNvPr>
          <p:cNvSpPr/>
          <p:nvPr/>
        </p:nvSpPr>
        <p:spPr>
          <a:xfrm>
            <a:off x="1741242" y="3900143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AC36B-FFE1-735A-4A5A-E1F15F71E6DE}"/>
              </a:ext>
            </a:extLst>
          </p:cNvPr>
          <p:cNvCxnSpPr>
            <a:stCxn id="14" idx="6"/>
          </p:cNvCxnSpPr>
          <p:nvPr/>
        </p:nvCxnSpPr>
        <p:spPr>
          <a:xfrm>
            <a:off x="2253344" y="4156194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184BA8E-DC93-669B-9872-88916AA2EB6C}"/>
              </a:ext>
            </a:extLst>
          </p:cNvPr>
          <p:cNvSpPr/>
          <p:nvPr/>
        </p:nvSpPr>
        <p:spPr>
          <a:xfrm>
            <a:off x="1727919" y="4716051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F875D-5B0F-B54A-780F-A63623C8F58C}"/>
              </a:ext>
            </a:extLst>
          </p:cNvPr>
          <p:cNvCxnSpPr>
            <a:stCxn id="24" idx="6"/>
          </p:cNvCxnSpPr>
          <p:nvPr/>
        </p:nvCxnSpPr>
        <p:spPr>
          <a:xfrm>
            <a:off x="2240021" y="4972102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BA64F4-35EC-E614-BF65-F391A4A5E9D7}"/>
              </a:ext>
            </a:extLst>
          </p:cNvPr>
          <p:cNvSpPr txBox="1"/>
          <p:nvPr/>
        </p:nvSpPr>
        <p:spPr>
          <a:xfrm>
            <a:off x="123446" y="4972102"/>
            <a:ext cx="1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Datagramas</a:t>
            </a:r>
          </a:p>
        </p:txBody>
      </p:sp>
    </p:spTree>
    <p:extLst>
      <p:ext uri="{BB962C8B-B14F-4D97-AF65-F5344CB8AC3E}">
        <p14:creationId xmlns:p14="http://schemas.microsoft.com/office/powerpoint/2010/main" val="100103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Tranmisión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4" name="Rectángulo 12">
            <a:extLst>
              <a:ext uri="{FF2B5EF4-FFF2-40B4-BE49-F238E27FC236}">
                <a16:creationId xmlns:a16="http://schemas.microsoft.com/office/drawing/2014/main" id="{7B13C19D-D9F1-A35C-32A8-34439689DD31}"/>
              </a:ext>
            </a:extLst>
          </p:cNvPr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UDP</a:t>
            </a:r>
            <a:endParaRPr lang="es-CO" dirty="0"/>
          </a:p>
        </p:txBody>
      </p:sp>
      <p:sp>
        <p:nvSpPr>
          <p:cNvPr id="5" name="Rectángulo 11">
            <a:extLst>
              <a:ext uri="{FF2B5EF4-FFF2-40B4-BE49-F238E27FC236}">
                <a16:creationId xmlns:a16="http://schemas.microsoft.com/office/drawing/2014/main" id="{9051BDAA-8344-F050-E1C5-BE3486DC0CFE}"/>
              </a:ext>
            </a:extLst>
          </p:cNvPr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D7916-60A5-7DCC-7784-BD0A0E9A0284}"/>
              </a:ext>
            </a:extLst>
          </p:cNvPr>
          <p:cNvSpPr/>
          <p:nvPr/>
        </p:nvSpPr>
        <p:spPr>
          <a:xfrm>
            <a:off x="1024734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34B29-1CBB-A518-120F-1E5A1CD6B7D1}"/>
              </a:ext>
            </a:extLst>
          </p:cNvPr>
          <p:cNvSpPr/>
          <p:nvPr/>
        </p:nvSpPr>
        <p:spPr>
          <a:xfrm>
            <a:off x="5845629" y="2068442"/>
            <a:ext cx="1926771" cy="5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Peer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BA7974-2006-5FD6-D0EA-7982D075C4A8}"/>
              </a:ext>
            </a:extLst>
          </p:cNvPr>
          <p:cNvCxnSpPr>
            <a:stCxn id="6" idx="2"/>
          </p:cNvCxnSpPr>
          <p:nvPr/>
        </p:nvCxnSpPr>
        <p:spPr>
          <a:xfrm flipH="1">
            <a:off x="1988119" y="2663294"/>
            <a:ext cx="1" cy="336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711FC5-5577-42BC-305E-941882512248}"/>
              </a:ext>
            </a:extLst>
          </p:cNvPr>
          <p:cNvCxnSpPr>
            <a:cxnSpLocks/>
          </p:cNvCxnSpPr>
          <p:nvPr/>
        </p:nvCxnSpPr>
        <p:spPr>
          <a:xfrm>
            <a:off x="6809015" y="2532066"/>
            <a:ext cx="0" cy="349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07F294C-2467-B0F9-53F4-51D3C53FAEC5}"/>
              </a:ext>
            </a:extLst>
          </p:cNvPr>
          <p:cNvSpPr/>
          <p:nvPr/>
        </p:nvSpPr>
        <p:spPr>
          <a:xfrm>
            <a:off x="1741242" y="3147704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5C4458-CBF0-5E06-787F-4892B74A31E6}"/>
              </a:ext>
            </a:extLst>
          </p:cNvPr>
          <p:cNvCxnSpPr>
            <a:stCxn id="13" idx="6"/>
          </p:cNvCxnSpPr>
          <p:nvPr/>
        </p:nvCxnSpPr>
        <p:spPr>
          <a:xfrm>
            <a:off x="2253344" y="3403755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7915EA-B727-BAA5-E730-4CAE69B53A40}"/>
              </a:ext>
            </a:extLst>
          </p:cNvPr>
          <p:cNvSpPr/>
          <p:nvPr/>
        </p:nvSpPr>
        <p:spPr>
          <a:xfrm>
            <a:off x="4093485" y="291627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90E92E-A4FB-5673-0210-64A587FBD578}"/>
              </a:ext>
            </a:extLst>
          </p:cNvPr>
          <p:cNvSpPr/>
          <p:nvPr/>
        </p:nvSpPr>
        <p:spPr>
          <a:xfrm>
            <a:off x="7341956" y="291627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F7F7601-CB5F-63F5-EEEE-A75062E62757}"/>
              </a:ext>
            </a:extLst>
          </p:cNvPr>
          <p:cNvSpPr/>
          <p:nvPr/>
        </p:nvSpPr>
        <p:spPr>
          <a:xfrm>
            <a:off x="4093484" y="4501710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9539BE2-FF63-CBCC-429D-88C23D6B2761}"/>
              </a:ext>
            </a:extLst>
          </p:cNvPr>
          <p:cNvSpPr/>
          <p:nvPr/>
        </p:nvSpPr>
        <p:spPr>
          <a:xfrm>
            <a:off x="875030" y="3483431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22C55B2-198B-A514-3EB9-961F75421E7C}"/>
              </a:ext>
            </a:extLst>
          </p:cNvPr>
          <p:cNvSpPr/>
          <p:nvPr/>
        </p:nvSpPr>
        <p:spPr>
          <a:xfrm>
            <a:off x="162845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5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B22474-A67A-2673-0CCD-06C8A8676028}"/>
              </a:ext>
            </a:extLst>
          </p:cNvPr>
          <p:cNvSpPr/>
          <p:nvPr/>
        </p:nvSpPr>
        <p:spPr>
          <a:xfrm>
            <a:off x="859180" y="3976694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6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415C8B5-851B-7685-14C9-7A0C4BE8F614}"/>
              </a:ext>
            </a:extLst>
          </p:cNvPr>
          <p:cNvSpPr/>
          <p:nvPr/>
        </p:nvSpPr>
        <p:spPr>
          <a:xfrm>
            <a:off x="154370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7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F7B378B-6103-DFCB-8CFD-914004EF39E2}"/>
              </a:ext>
            </a:extLst>
          </p:cNvPr>
          <p:cNvSpPr/>
          <p:nvPr/>
        </p:nvSpPr>
        <p:spPr>
          <a:xfrm>
            <a:off x="850705" y="4469957"/>
            <a:ext cx="610163" cy="380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100" dirty="0">
                <a:latin typeface="DIN Condensed" pitchFamily="2" charset="0"/>
              </a:rPr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84BA8E-DC93-669B-9872-88916AA2EB6C}"/>
              </a:ext>
            </a:extLst>
          </p:cNvPr>
          <p:cNvSpPr/>
          <p:nvPr/>
        </p:nvSpPr>
        <p:spPr>
          <a:xfrm>
            <a:off x="1727919" y="4716051"/>
            <a:ext cx="512102" cy="5121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F875D-5B0F-B54A-780F-A63623C8F58C}"/>
              </a:ext>
            </a:extLst>
          </p:cNvPr>
          <p:cNvCxnSpPr>
            <a:stCxn id="24" idx="6"/>
          </p:cNvCxnSpPr>
          <p:nvPr/>
        </p:nvCxnSpPr>
        <p:spPr>
          <a:xfrm>
            <a:off x="2240021" y="4972102"/>
            <a:ext cx="4555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D808A0-A6DD-4FBD-5173-DF1E5516F963}"/>
              </a:ext>
            </a:extLst>
          </p:cNvPr>
          <p:cNvSpPr txBox="1"/>
          <p:nvPr/>
        </p:nvSpPr>
        <p:spPr>
          <a:xfrm>
            <a:off x="123446" y="4972102"/>
            <a:ext cx="13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Datagramas</a:t>
            </a:r>
          </a:p>
        </p:txBody>
      </p:sp>
    </p:spTree>
    <p:extLst>
      <p:ext uri="{BB962C8B-B14F-4D97-AF65-F5344CB8AC3E}">
        <p14:creationId xmlns:p14="http://schemas.microsoft.com/office/powerpoint/2010/main" val="493409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2719</TotalTime>
  <Words>254</Words>
  <Application>Microsoft Macintosh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DIN Condensed</vt:lpstr>
      <vt:lpstr>Söhne</vt:lpstr>
      <vt:lpstr>Retrospección</vt:lpstr>
      <vt:lpstr>Semana 3</vt:lpstr>
      <vt:lpstr>Introducción a UDP</vt:lpstr>
      <vt:lpstr>Características de UDP</vt:lpstr>
      <vt:lpstr>Anatomía UDP</vt:lpstr>
      <vt:lpstr>Tranmisión de datos</vt:lpstr>
      <vt:lpstr>Tranmisión de datos</vt:lpstr>
      <vt:lpstr>Tranmisión de datos</vt:lpstr>
      <vt:lpstr>Tranmisión de datos</vt:lpstr>
      <vt:lpstr>Tranmisión de datos</vt:lpstr>
      <vt:lpstr>Tranmisión de datos</vt:lpstr>
      <vt:lpstr>Tranmisión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Niño</cp:lastModifiedBy>
  <cp:revision>44</cp:revision>
  <dcterms:created xsi:type="dcterms:W3CDTF">2019-01-27T18:48:16Z</dcterms:created>
  <dcterms:modified xsi:type="dcterms:W3CDTF">2023-08-16T13:28:39Z</dcterms:modified>
</cp:coreProperties>
</file>