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gVAqtTYBYEAT3pzjV1+pitGjo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3" name="Google Shape;10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3" name="Google Shape;12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2" name="Google Shape;22;p4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7" name="Google Shape;37;p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5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" name="Google Shape;13;p4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GIT</a:t>
            </a:r>
            <a:endParaRPr/>
          </a:p>
        </p:txBody>
      </p:sp>
      <p:pic>
        <p:nvPicPr>
          <p:cNvPr descr="Resultado de imagen de git logo png&quot;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752" y="150825"/>
            <a:ext cx="3014579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icesi png&quot;"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56" y="150825"/>
            <a:ext cx="3773213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 logo&quot;" id="105" name="Google Shape;10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REVERT</a:t>
            </a:r>
            <a:endParaRPr/>
          </a:p>
        </p:txBody>
      </p:sp>
      <p:sp>
        <p:nvSpPr>
          <p:cNvPr id="404" name="Google Shape;404;p1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Resultado de imagen de git logo&quot;" id="405" name="Google Shape;4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411" name="Google Shape;4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1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1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415" name="Google Shape;415;p11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416" name="Google Shape;41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1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418" name="Google Shape;41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1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420" name="Google Shape;42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11"/>
          <p:cNvCxnSpPr>
            <a:stCxn id="416" idx="2"/>
            <a:endCxn id="420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11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1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11"/>
          <p:cNvCxnSpPr>
            <a:stCxn id="427" idx="0"/>
            <a:endCxn id="429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11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1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11"/>
          <p:cNvCxnSpPr>
            <a:stCxn id="429" idx="0"/>
            <a:endCxn id="432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11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Pensemos que seguimos avanzando en el proyecto y llegamos a una versión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pero queremos regresar a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11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1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11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1"/>
          <p:cNvCxnSpPr/>
          <p:nvPr/>
        </p:nvCxnSpPr>
        <p:spPr>
          <a:xfrm>
            <a:off x="8085221" y="2978672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445" name="Google Shape;4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2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2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449" name="Google Shape;449;p12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450" name="Google Shape;4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452" name="Google Shape;45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2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454" name="Google Shape;45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2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12"/>
          <p:cNvCxnSpPr>
            <a:stCxn id="450" idx="2"/>
            <a:endCxn id="454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12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2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2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12"/>
          <p:cNvCxnSpPr>
            <a:stCxn id="461" idx="0"/>
            <a:endCxn id="463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12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12"/>
          <p:cNvCxnSpPr>
            <a:stCxn id="463" idx="0"/>
            <a:endCxn id="466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12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12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2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2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12"/>
          <p:cNvCxnSpPr>
            <a:stCxn id="470" idx="0"/>
            <a:endCxn id="472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12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2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12"/>
          <p:cNvCxnSpPr>
            <a:stCxn id="472" idx="0"/>
            <a:endCxn id="475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12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12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2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2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12"/>
          <p:cNvCxnSpPr>
            <a:stCxn id="481" idx="0"/>
            <a:endCxn id="483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12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2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12"/>
          <p:cNvCxnSpPr>
            <a:stCxn id="483" idx="0"/>
            <a:endCxn id="486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12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2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12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12"/>
          <p:cNvCxnSpPr/>
          <p:nvPr/>
        </p:nvCxnSpPr>
        <p:spPr>
          <a:xfrm>
            <a:off x="8085221" y="2978672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498" name="Google Shape;4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3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3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502" name="Google Shape;502;p13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503" name="Google Shape;5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505" name="Google Shape;50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3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507" name="Google Shape;50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3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13"/>
          <p:cNvCxnSpPr>
            <a:stCxn id="503" idx="2"/>
            <a:endCxn id="50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13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3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3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3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13"/>
          <p:cNvCxnSpPr>
            <a:stCxn id="514" idx="0"/>
            <a:endCxn id="51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1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3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13"/>
          <p:cNvCxnSpPr>
            <a:stCxn id="516" idx="0"/>
            <a:endCxn id="51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13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3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13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13"/>
          <p:cNvCxnSpPr/>
          <p:nvPr/>
        </p:nvCxnSpPr>
        <p:spPr>
          <a:xfrm>
            <a:off x="8085221" y="3026754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532" name="Google Shape;5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4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4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536" name="Google Shape;536;p14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537" name="Google Shape;53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14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539" name="Google Shape;53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541" name="Google Shape;5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4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14"/>
          <p:cNvCxnSpPr>
            <a:stCxn id="537" idx="2"/>
            <a:endCxn id="541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14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12ae16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14"/>
          <p:cNvCxnSpPr>
            <a:stCxn id="548" idx="0"/>
            <a:endCxn id="550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3" name="Google Shape;553;p14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14"/>
          <p:cNvCxnSpPr>
            <a:stCxn id="550" idx="0"/>
            <a:endCxn id="553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1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revert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12ae16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4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14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14"/>
          <p:cNvCxnSpPr/>
          <p:nvPr/>
        </p:nvCxnSpPr>
        <p:spPr>
          <a:xfrm>
            <a:off x="8085221" y="3026754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566" name="Google Shape;5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5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5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570" name="Google Shape;570;p15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571" name="Google Shape;5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5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573" name="Google Shape;57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5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575" name="Google Shape;57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5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15"/>
          <p:cNvCxnSpPr>
            <a:stCxn id="571" idx="2"/>
            <a:endCxn id="575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15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5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5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5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5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5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12ae16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15"/>
          <p:cNvCxnSpPr>
            <a:stCxn id="582" idx="0"/>
            <a:endCxn id="584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15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5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15"/>
          <p:cNvCxnSpPr>
            <a:stCxn id="584" idx="0"/>
            <a:endCxn id="587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15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provoca que haya un nuevo commit Epsilon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revert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12ae16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15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5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15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15"/>
          <p:cNvSpPr/>
          <p:nvPr/>
        </p:nvSpPr>
        <p:spPr>
          <a:xfrm>
            <a:off x="8573728" y="2530001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5"/>
          <p:cNvSpPr txBox="1"/>
          <p:nvPr/>
        </p:nvSpPr>
        <p:spPr>
          <a:xfrm>
            <a:off x="8770373" y="2474434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 (01abc)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15"/>
          <p:cNvCxnSpPr/>
          <p:nvPr/>
        </p:nvCxnSpPr>
        <p:spPr>
          <a:xfrm>
            <a:off x="8085221" y="2634998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7" name="Google Shape;597;p15"/>
          <p:cNvCxnSpPr/>
          <p:nvPr/>
        </p:nvCxnSpPr>
        <p:spPr>
          <a:xfrm rot="10800000">
            <a:off x="8666827" y="2726646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603" name="Google Shape;6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6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607" name="Google Shape;607;p16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608" name="Google Shape;6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16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610" name="Google Shape;61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16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612" name="Google Shape;6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16"/>
          <p:cNvCxnSpPr>
            <a:stCxn id="608" idx="2"/>
            <a:endCxn id="612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p16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6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6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6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6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12ae16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16"/>
          <p:cNvCxnSpPr>
            <a:stCxn id="619" idx="0"/>
            <a:endCxn id="621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4" name="Google Shape;624;p1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6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16"/>
          <p:cNvCxnSpPr>
            <a:stCxn id="621" idx="0"/>
            <a:endCxn id="624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7" name="Google Shape;627;p16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 y Beta tienen la misma base de código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revert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12ae16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1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6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16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p16"/>
          <p:cNvSpPr/>
          <p:nvPr/>
        </p:nvSpPr>
        <p:spPr>
          <a:xfrm>
            <a:off x="8573728" y="2530001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6"/>
          <p:cNvSpPr txBox="1"/>
          <p:nvPr/>
        </p:nvSpPr>
        <p:spPr>
          <a:xfrm>
            <a:off x="8770373" y="2474434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 (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01abc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16"/>
          <p:cNvCxnSpPr/>
          <p:nvPr/>
        </p:nvCxnSpPr>
        <p:spPr>
          <a:xfrm>
            <a:off x="8085221" y="2634998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16"/>
          <p:cNvCxnSpPr/>
          <p:nvPr/>
        </p:nvCxnSpPr>
        <p:spPr>
          <a:xfrm rot="10800000">
            <a:off x="8666827" y="2726646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HARD RESET</a:t>
            </a:r>
            <a:endParaRPr/>
          </a:p>
        </p:txBody>
      </p:sp>
      <p:sp>
        <p:nvSpPr>
          <p:cNvPr id="640" name="Google Shape;640;p1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Resultado de imagen de git logo&quot;" id="641" name="Google Shape;6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647" name="Google Shape;6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18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8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651" name="Google Shape;651;p18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652" name="Google Shape;6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8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654" name="Google Shape;65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8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656" name="Google Shape;65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8" name="Google Shape;658;p18"/>
          <p:cNvCxnSpPr>
            <a:stCxn id="652" idx="2"/>
            <a:endCxn id="656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18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8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8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18"/>
          <p:cNvCxnSpPr>
            <a:stCxn id="663" idx="0"/>
            <a:endCxn id="665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8" name="Google Shape;668;p18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18"/>
          <p:cNvCxnSpPr>
            <a:stCxn id="665" idx="0"/>
            <a:endCxn id="668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18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Pensemos que seguimos avanzando en el proyecto y llegamos a una sexta versión (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pero queremos regresar a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1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8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8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8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18"/>
          <p:cNvCxnSpPr>
            <a:stCxn id="672" idx="0"/>
            <a:endCxn id="674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p18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8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18"/>
          <p:cNvCxnSpPr>
            <a:stCxn id="674" idx="0"/>
            <a:endCxn id="677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18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18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687" name="Google Shape;6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19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9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691" name="Google Shape;691;p19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692" name="Google Shape;69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9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694" name="Google Shape;69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9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696" name="Google Shape;69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9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9"/>
          <p:cNvCxnSpPr>
            <a:stCxn id="692" idx="2"/>
            <a:endCxn id="696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19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9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9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9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19"/>
          <p:cNvCxnSpPr>
            <a:stCxn id="703" idx="0"/>
            <a:endCxn id="705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19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9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0" name="Google Shape;710;p19"/>
          <p:cNvCxnSpPr>
            <a:stCxn id="705" idx="0"/>
            <a:endCxn id="708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p19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1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9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9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19"/>
          <p:cNvCxnSpPr>
            <a:stCxn id="712" idx="0"/>
            <a:endCxn id="714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p19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9" name="Google Shape;719;p19"/>
          <p:cNvCxnSpPr>
            <a:stCxn id="714" idx="0"/>
            <a:endCxn id="717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p19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1" name="Google Shape;721;p19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Checkout</a:t>
            </a:r>
            <a:endParaRPr/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Resultado de imagen de git logo&quot;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727" name="Google Shape;7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0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0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0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731" name="Google Shape;731;p20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732" name="Google Shape;7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0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734" name="Google Shape;73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20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736" name="Google Shape;73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0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20"/>
          <p:cNvCxnSpPr>
            <a:stCxn id="732" idx="2"/>
            <a:endCxn id="736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20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0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0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0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0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0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0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20"/>
          <p:cNvCxnSpPr>
            <a:stCxn id="743" idx="0"/>
            <a:endCxn id="745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8" name="Google Shape;748;p20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0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p20"/>
          <p:cNvCxnSpPr>
            <a:stCxn id="745" idx="0"/>
            <a:endCxn id="748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20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20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0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0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p20"/>
          <p:cNvCxnSpPr>
            <a:stCxn id="752" idx="0"/>
            <a:endCxn id="754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20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0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20"/>
          <p:cNvCxnSpPr>
            <a:stCxn id="754" idx="0"/>
            <a:endCxn id="757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20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20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767" name="Google Shape;7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21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1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1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771" name="Google Shape;771;p21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772" name="Google Shape;77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1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774" name="Google Shape;77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1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776" name="Google Shape;77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2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21"/>
          <p:cNvCxnSpPr>
            <a:stCxn id="772" idx="2"/>
            <a:endCxn id="776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9" name="Google Shape;779;p21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1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1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1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1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p21"/>
          <p:cNvCxnSpPr>
            <a:stCxn id="783" idx="0"/>
            <a:endCxn id="785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21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1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0" name="Google Shape;790;p21"/>
          <p:cNvCxnSpPr>
            <a:stCxn id="785" idx="0"/>
            <a:endCxn id="788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21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devolvernos a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reset --hard 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21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1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1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21"/>
          <p:cNvCxnSpPr>
            <a:stCxn id="792" idx="0"/>
            <a:endCxn id="794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7" name="Google Shape;797;p21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1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9" name="Google Shape;799;p21"/>
          <p:cNvCxnSpPr>
            <a:stCxn id="794" idx="0"/>
            <a:endCxn id="797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21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21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807" name="Google Shape;8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2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2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devolvernos a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reset --hard 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812" name="Google Shape;812;p22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813" name="Google Shape;81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772" y="2200342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2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older flat orange png&quot;" id="815" name="Google Shape;8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3316393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2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older flat orange png&quot;" id="817" name="Google Shape;81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4555326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2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819" name="Google Shape;81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5743079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22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821" name="Google Shape;82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2069" y="514295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2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logo.png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823" name="Google Shape;82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956301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2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825" name="Google Shape;82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7127" y="2733700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2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styles.css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22"/>
          <p:cNvCxnSpPr>
            <a:stCxn id="813" idx="2"/>
            <a:endCxn id="825" idx="1"/>
          </p:cNvCxnSpPr>
          <p:nvPr/>
        </p:nvCxnSpPr>
        <p:spPr>
          <a:xfrm flipH="1" rot="-5400000">
            <a:off x="1668270" y="2707089"/>
            <a:ext cx="300000" cy="2175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22"/>
          <p:cNvCxnSpPr>
            <a:stCxn id="815" idx="2"/>
            <a:endCxn id="823" idx="1"/>
          </p:cNvCxnSpPr>
          <p:nvPr/>
        </p:nvCxnSpPr>
        <p:spPr>
          <a:xfrm flipH="1" rot="-5400000">
            <a:off x="1615028" y="3861240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22"/>
          <p:cNvCxnSpPr>
            <a:stCxn id="817" idx="2"/>
            <a:endCxn id="821" idx="1"/>
          </p:cNvCxnSpPr>
          <p:nvPr/>
        </p:nvCxnSpPr>
        <p:spPr>
          <a:xfrm flipH="1" rot="-5400000">
            <a:off x="1681028" y="5034173"/>
            <a:ext cx="354300" cy="3276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22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2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2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8" name="Google Shape;838;p22"/>
          <p:cNvCxnSpPr>
            <a:stCxn id="834" idx="0"/>
            <a:endCxn id="83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9" name="Google Shape;839;p22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2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p22"/>
          <p:cNvCxnSpPr>
            <a:stCxn id="836" idx="0"/>
            <a:endCxn id="83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22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2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22"/>
          <p:cNvCxnSpPr>
            <a:stCxn id="842" idx="0"/>
            <a:endCxn id="844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7" name="Google Shape;847;p22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2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22"/>
          <p:cNvCxnSpPr>
            <a:stCxn id="844" idx="0"/>
            <a:endCxn id="847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22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22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SOFT RESET</a:t>
            </a:r>
            <a:endParaRPr/>
          </a:p>
        </p:txBody>
      </p:sp>
      <p:sp>
        <p:nvSpPr>
          <p:cNvPr id="857" name="Google Shape;857;p2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Resultado de imagen de git logo&quot;" id="858" name="Google Shape;8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864" name="Google Shape;8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4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4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868" name="Google Shape;868;p24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869" name="Google Shape;86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24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871" name="Google Shape;87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2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873" name="Google Shape;87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4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24"/>
          <p:cNvCxnSpPr>
            <a:stCxn id="869" idx="2"/>
            <a:endCxn id="873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6" name="Google Shape;876;p24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4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Pensemos que seguimos avanzando en el proyecto y llegamos a una sexta versión (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pero queremos regresar a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Google Shape;879;p24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4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p24"/>
          <p:cNvCxnSpPr>
            <a:stCxn id="881" idx="0"/>
            <a:endCxn id="883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6" name="Google Shape;886;p24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p24"/>
          <p:cNvCxnSpPr>
            <a:stCxn id="883" idx="0"/>
            <a:endCxn id="886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9" name="Google Shape;889;p24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4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4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4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24"/>
          <p:cNvCxnSpPr>
            <a:stCxn id="889" idx="0"/>
            <a:endCxn id="891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4" name="Google Shape;894;p2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24"/>
          <p:cNvCxnSpPr>
            <a:stCxn id="891" idx="0"/>
            <a:endCxn id="894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7" name="Google Shape;897;p24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24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904" name="Google Shape;9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25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5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908" name="Google Shape;908;p25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909" name="Google Shape;9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25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911" name="Google Shape;91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25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913" name="Google Shape;91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25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25"/>
          <p:cNvCxnSpPr>
            <a:stCxn id="909" idx="2"/>
            <a:endCxn id="913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6" name="Google Shape;916;p25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5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Google Shape;919;p25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5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5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5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5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25"/>
          <p:cNvCxnSpPr>
            <a:stCxn id="921" idx="0"/>
            <a:endCxn id="923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6" name="Google Shape;926;p25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5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8" name="Google Shape;928;p25"/>
          <p:cNvCxnSpPr>
            <a:stCxn id="923" idx="0"/>
            <a:endCxn id="926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9" name="Google Shape;929;p25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5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5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5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25"/>
          <p:cNvCxnSpPr>
            <a:stCxn id="929" idx="0"/>
            <a:endCxn id="931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25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6" name="Google Shape;936;p25"/>
          <p:cNvCxnSpPr>
            <a:stCxn id="931" idx="0"/>
            <a:endCxn id="934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25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2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944" name="Google Shape;9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2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6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948" name="Google Shape;948;p26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949" name="Google Shape;9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26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951" name="Google Shape;95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26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953" name="Google Shape;95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2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Google Shape;955;p26"/>
          <p:cNvCxnSpPr>
            <a:stCxn id="949" idx="2"/>
            <a:endCxn id="953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6" name="Google Shape;956;p26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6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6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26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6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6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6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Google Shape;964;p26"/>
          <p:cNvCxnSpPr>
            <a:stCxn id="960" idx="0"/>
            <a:endCxn id="962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5" name="Google Shape;965;p2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6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7" name="Google Shape;967;p26"/>
          <p:cNvCxnSpPr>
            <a:stCxn id="962" idx="0"/>
            <a:endCxn id="965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8" name="Google Shape;968;p26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9" name="Google Shape;969;p2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26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26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6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3" name="Google Shape;973;p26"/>
          <p:cNvCxnSpPr>
            <a:stCxn id="969" idx="0"/>
            <a:endCxn id="971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26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26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6" name="Google Shape;976;p26"/>
          <p:cNvCxnSpPr>
            <a:stCxn id="971" idx="0"/>
            <a:endCxn id="974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26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26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984" name="Google Shape;9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27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2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27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988" name="Google Shape;988;p27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989" name="Google Shape;98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27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991" name="Google Shape;99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2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993" name="Google Shape;99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7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5" name="Google Shape;995;p27"/>
          <p:cNvCxnSpPr>
            <a:stCxn id="989" idx="2"/>
            <a:endCxn id="993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6" name="Google Shape;996;p27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7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27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7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7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7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7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7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4" name="Google Shape;1004;p27"/>
          <p:cNvCxnSpPr>
            <a:stCxn id="1000" idx="0"/>
            <a:endCxn id="1002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5" name="Google Shape;1005;p2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7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7" name="Google Shape;1007;p27"/>
          <p:cNvCxnSpPr>
            <a:stCxn id="1002" idx="0"/>
            <a:endCxn id="1005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8" name="Google Shape;1008;p27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devolvernos a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reset --soft 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27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Google Shape;1013;p27"/>
          <p:cNvCxnSpPr>
            <a:stCxn id="1009" idx="0"/>
            <a:endCxn id="1011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4" name="Google Shape;1014;p27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7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6" name="Google Shape;1016;p27"/>
          <p:cNvCxnSpPr>
            <a:stCxn id="1011" idx="0"/>
            <a:endCxn id="1014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27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2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024" name="Google Shape;10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28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8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8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devolvernos a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reset --soft 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2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029" name="Google Shape;1029;p28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030" name="Google Shape;103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8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032" name="Google Shape;103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28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 (*)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034" name="Google Shape;103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2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 (*)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28"/>
          <p:cNvCxnSpPr>
            <a:stCxn id="1030" idx="2"/>
            <a:endCxn id="1034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7" name="Google Shape;1037;p28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8"/>
          <p:cNvSpPr/>
          <p:nvPr/>
        </p:nvSpPr>
        <p:spPr>
          <a:xfrm>
            <a:off x="1579253" y="4005758"/>
            <a:ext cx="229154" cy="372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/>
          <p:nvPr/>
        </p:nvSpPr>
        <p:spPr>
          <a:xfrm>
            <a:off x="2060442" y="3280839"/>
            <a:ext cx="229154" cy="372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8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8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8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7" name="Google Shape;1047;p28"/>
          <p:cNvCxnSpPr>
            <a:stCxn id="1043" idx="0"/>
            <a:endCxn id="1045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28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0" name="Google Shape;1050;p28"/>
          <p:cNvCxnSpPr>
            <a:stCxn id="1045" idx="0"/>
            <a:endCxn id="1048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1" name="Google Shape;1051;p2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8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8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8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5" name="Google Shape;1055;p28"/>
          <p:cNvCxnSpPr>
            <a:stCxn id="1051" idx="0"/>
            <a:endCxn id="1053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6" name="Google Shape;1056;p28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28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28"/>
          <p:cNvCxnSpPr>
            <a:stCxn id="1053" idx="0"/>
            <a:endCxn id="1056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8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28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066" name="Google Shape;10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29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que el Workspace NO CAMBIÓ.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el Workspace es diferente al Local Repository, GIT detectará cambios</a:t>
            </a:r>
            <a:endParaRPr/>
          </a:p>
        </p:txBody>
      </p:sp>
      <p:sp>
        <p:nvSpPr>
          <p:cNvPr id="1070" name="Google Shape;1070;p2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071" name="Google Shape;1071;p29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072" name="Google Shape;107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29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074" name="Google Shape;107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29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 (*)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076" name="Google Shape;107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29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 (*)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8" name="Google Shape;1078;p29"/>
          <p:cNvCxnSpPr>
            <a:stCxn id="1072" idx="2"/>
            <a:endCxn id="1076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9" name="Google Shape;1079;p29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2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1" name="Google Shape;1081;p29"/>
          <p:cNvCxnSpPr/>
          <p:nvPr/>
        </p:nvCxnSpPr>
        <p:spPr>
          <a:xfrm>
            <a:off x="4683535" y="5736657"/>
            <a:ext cx="57185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2" name="Google Shape;1082;p29"/>
          <p:cNvSpPr/>
          <p:nvPr/>
        </p:nvSpPr>
        <p:spPr>
          <a:xfrm>
            <a:off x="1579253" y="4005758"/>
            <a:ext cx="229154" cy="372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9"/>
          <p:cNvSpPr/>
          <p:nvPr/>
        </p:nvSpPr>
        <p:spPr>
          <a:xfrm>
            <a:off x="2060442" y="3280839"/>
            <a:ext cx="229154" cy="372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2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2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29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9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0" name="Google Shape;1090;p29"/>
          <p:cNvCxnSpPr>
            <a:stCxn id="1086" idx="0"/>
            <a:endCxn id="1088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1" name="Google Shape;1091;p29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Google Shape;1093;p29"/>
          <p:cNvCxnSpPr>
            <a:stCxn id="1088" idx="0"/>
            <a:endCxn id="1091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4" name="Google Shape;1094;p2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9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9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8" name="Google Shape;1098;p29"/>
          <p:cNvCxnSpPr>
            <a:stCxn id="1094" idx="0"/>
            <a:endCxn id="1096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9" name="Google Shape;1099;p29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29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1" name="Google Shape;1101;p29"/>
          <p:cNvCxnSpPr>
            <a:stCxn id="1096" idx="0"/>
            <a:endCxn id="1099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2" name="Google Shape;1102;p29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3" name="Google Shape;1103;p29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23" name="Google Shape;1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5" name="Google Shape;1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7" name="Google Shape;12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>
            <a:stCxn id="123" idx="2"/>
            <a:endCxn id="12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3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3"/>
          <p:cNvCxnSpPr>
            <a:stCxn id="134" idx="0"/>
            <a:endCxn id="13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3"/>
          <p:cNvCxnSpPr>
            <a:stCxn id="136" idx="0"/>
            <a:endCxn id="13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Pensemos que seguimos avanzando en el proyecto y llegamos a una sexta versión (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pero queremos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qué hay en Gamma.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"/>
          <p:cNvCxnSpPr>
            <a:stCxn id="143" idx="0"/>
            <a:endCxn id="145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3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3"/>
          <p:cNvCxnSpPr>
            <a:stCxn id="145" idx="0"/>
            <a:endCxn id="148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3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MIXED RESET</a:t>
            </a:r>
            <a:endParaRPr/>
          </a:p>
        </p:txBody>
      </p:sp>
      <p:sp>
        <p:nvSpPr>
          <p:cNvPr id="1109" name="Google Shape;1109;p3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Resultado de imagen de git logo&quot;" id="1110" name="Google Shape;11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116" name="Google Shape;11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31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1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1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120" name="Google Shape;1120;p31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121" name="Google Shape;112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31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123" name="Google Shape;112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31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125" name="Google Shape;112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3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31"/>
          <p:cNvCxnSpPr>
            <a:stCxn id="1121" idx="2"/>
            <a:endCxn id="1125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8" name="Google Shape;1128;p31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31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1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3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31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31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3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6" name="Google Shape;1136;p31"/>
          <p:cNvCxnSpPr>
            <a:stCxn id="1132" idx="0"/>
            <a:endCxn id="1134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7" name="Google Shape;1137;p31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31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9" name="Google Shape;1139;p31"/>
          <p:cNvCxnSpPr>
            <a:stCxn id="1134" idx="0"/>
            <a:endCxn id="1137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0" name="Google Shape;1140;p31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Pensemos que seguimos avanzando en el proyecto y llegamos a una sexta versión (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pero queremos regresar a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1" name="Google Shape;1141;p31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31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3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31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p31"/>
          <p:cNvCxnSpPr>
            <a:stCxn id="1141" idx="0"/>
            <a:endCxn id="1143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6" name="Google Shape;1146;p31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1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31"/>
          <p:cNvCxnSpPr>
            <a:stCxn id="1143" idx="0"/>
            <a:endCxn id="1146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9" name="Google Shape;1149;p31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0" name="Google Shape;1150;p31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156" name="Google Shape;1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3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32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32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160" name="Google Shape;1160;p32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161" name="Google Shape;11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3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163" name="Google Shape;116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32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165" name="Google Shape;116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32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7" name="Google Shape;1167;p32"/>
          <p:cNvCxnSpPr>
            <a:stCxn id="1161" idx="2"/>
            <a:endCxn id="1165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8" name="Google Shape;1168;p32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2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2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32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32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6" name="Google Shape;1176;p32"/>
          <p:cNvCxnSpPr>
            <a:stCxn id="1172" idx="0"/>
            <a:endCxn id="1174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7" name="Google Shape;1177;p32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2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9" name="Google Shape;1179;p32"/>
          <p:cNvCxnSpPr>
            <a:stCxn id="1174" idx="0"/>
            <a:endCxn id="1177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0" name="Google Shape;1180;p32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32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2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2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5" name="Google Shape;1185;p32"/>
          <p:cNvCxnSpPr>
            <a:stCxn id="1181" idx="0"/>
            <a:endCxn id="1183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6" name="Google Shape;1186;p32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2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8" name="Google Shape;1188;p32"/>
          <p:cNvCxnSpPr>
            <a:stCxn id="1183" idx="0"/>
            <a:endCxn id="1186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9" name="Google Shape;1189;p32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0" name="Google Shape;1190;p32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196" name="Google Shape;1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33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200" name="Google Shape;1200;p33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201" name="Google Shape;120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3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03" name="Google Shape;120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3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05" name="Google Shape;120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33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7" name="Google Shape;1207;p33"/>
          <p:cNvCxnSpPr>
            <a:stCxn id="1201" idx="2"/>
            <a:endCxn id="1205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8" name="Google Shape;1208;p33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33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33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3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3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3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6" name="Google Shape;1216;p33"/>
          <p:cNvCxnSpPr>
            <a:stCxn id="1212" idx="0"/>
            <a:endCxn id="1214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7" name="Google Shape;1217;p3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3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9" name="Google Shape;1219;p33"/>
          <p:cNvCxnSpPr>
            <a:stCxn id="1214" idx="0"/>
            <a:endCxn id="1217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0" name="Google Shape;1220;p33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1" name="Google Shape;1221;p33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3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3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3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5" name="Google Shape;1225;p33"/>
          <p:cNvCxnSpPr>
            <a:stCxn id="1221" idx="0"/>
            <a:endCxn id="1223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6" name="Google Shape;1226;p33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3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8" name="Google Shape;1228;p33"/>
          <p:cNvCxnSpPr>
            <a:stCxn id="1223" idx="0"/>
            <a:endCxn id="1226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9" name="Google Shape;1229;p33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0" name="Google Shape;1230;p33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236" name="Google Shape;1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34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4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240" name="Google Shape;1240;p34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241" name="Google Shape;124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34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43" name="Google Shape;124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3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45" name="Google Shape;124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34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p34"/>
          <p:cNvCxnSpPr>
            <a:stCxn id="1241" idx="2"/>
            <a:endCxn id="1245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8" name="Google Shape;1248;p34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4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4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4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4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3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3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6" name="Google Shape;1256;p34"/>
          <p:cNvCxnSpPr>
            <a:stCxn id="1252" idx="0"/>
            <a:endCxn id="1254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7" name="Google Shape;1257;p34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9" name="Google Shape;1259;p34"/>
          <p:cNvCxnSpPr>
            <a:stCxn id="1254" idx="0"/>
            <a:endCxn id="1257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0" name="Google Shape;1260;p3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devolvernos a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reset --mixed 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1" name="Google Shape;1261;p34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4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4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4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34"/>
          <p:cNvCxnSpPr>
            <a:stCxn id="1261" idx="0"/>
            <a:endCxn id="1263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6" name="Google Shape;1266;p3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8" name="Google Shape;1268;p34"/>
          <p:cNvCxnSpPr>
            <a:stCxn id="1263" idx="0"/>
            <a:endCxn id="1266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9" name="Google Shape;1269;p34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0" name="Google Shape;1270;p34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276" name="Google Shape;1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35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js/fuction.js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35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35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devolvernos a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reset --mixed 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0" name="Google Shape;1280;p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281" name="Google Shape;1281;p35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282" name="Google Shape;128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35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84" name="Google Shape;128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5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286" name="Google Shape;128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35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8" name="Google Shape;1288;p35"/>
          <p:cNvCxnSpPr>
            <a:stCxn id="1282" idx="2"/>
            <a:endCxn id="1286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9" name="Google Shape;1289;p35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5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35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5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35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35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3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7" name="Google Shape;1297;p35"/>
          <p:cNvCxnSpPr>
            <a:stCxn id="1293" idx="0"/>
            <a:endCxn id="1295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8" name="Google Shape;1298;p35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35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0" name="Google Shape;1300;p35"/>
          <p:cNvCxnSpPr>
            <a:stCxn id="1295" idx="0"/>
            <a:endCxn id="1298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1" name="Google Shape;1301;p35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35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35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35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5" name="Google Shape;1305;p35"/>
          <p:cNvCxnSpPr>
            <a:stCxn id="1301" idx="0"/>
            <a:endCxn id="1303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6" name="Google Shape;1306;p35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8" name="Google Shape;1308;p35"/>
          <p:cNvCxnSpPr>
            <a:stCxn id="1303" idx="0"/>
            <a:endCxn id="1306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9" name="Google Shape;1309;p35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0" name="Google Shape;1310;p35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316" name="Google Shape;1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3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js/fuction.js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36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5328247" y="5373178"/>
            <a:ext cx="62124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que el Workspace NO CAMBIÓ.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esta vez, los cambios que provocó el viaje en el tiempo ya quedaron incluidos en el stage area listo para ser el nuevo commit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0" name="Google Shape;1320;p36"/>
          <p:cNvCxnSpPr/>
          <p:nvPr/>
        </p:nvCxnSpPr>
        <p:spPr>
          <a:xfrm>
            <a:off x="4683535" y="5736657"/>
            <a:ext cx="57185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1" name="Google Shape;1321;p3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322" name="Google Shape;1322;p36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323" name="Google Shape;132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36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325" name="Google Shape;132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36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327" name="Google Shape;132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3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9" name="Google Shape;1329;p36"/>
          <p:cNvCxnSpPr>
            <a:stCxn id="1323" idx="2"/>
            <a:endCxn id="132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0" name="Google Shape;1330;p36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6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6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6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6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6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8" name="Google Shape;1338;p36"/>
          <p:cNvCxnSpPr>
            <a:stCxn id="1334" idx="0"/>
            <a:endCxn id="133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9" name="Google Shape;1339;p3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6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1" name="Google Shape;1341;p36"/>
          <p:cNvCxnSpPr>
            <a:stCxn id="1336" idx="0"/>
            <a:endCxn id="133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2" name="Google Shape;1342;p3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6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36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6" name="Google Shape;1346;p36"/>
          <p:cNvCxnSpPr>
            <a:stCxn id="1342" idx="0"/>
            <a:endCxn id="1344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7" name="Google Shape;1347;p36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rgbClr val="D8D8D8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6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9" name="Google Shape;1349;p36"/>
          <p:cNvCxnSpPr>
            <a:stCxn id="1344" idx="0"/>
            <a:endCxn id="1347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0" name="Google Shape;1350;p36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1" name="Google Shape;1351;p36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3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/>
              <a:t>Comando para viajar en el tiempo</a:t>
            </a:r>
            <a:endParaRPr/>
          </a:p>
        </p:txBody>
      </p:sp>
      <p:sp>
        <p:nvSpPr>
          <p:cNvPr id="1357" name="Google Shape;1357;p3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Resultado de imagen de git logo&quot;" id="1358" name="Google Shape;1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sp>
        <p:nvSpPr>
          <p:cNvPr id="1364" name="Google Shape;1364;p3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3600"/>
              <a:t>git</a:t>
            </a:r>
            <a:r>
              <a:rPr lang="es-ES" sz="3600"/>
              <a:t> reset --hard &lt;ID Commit&gt;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Permite devolverse en el tiempo hasta el commit que se indique.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</a:t>
            </a:r>
            <a:r>
              <a:rPr b="1" lang="es-ES"/>
              <a:t>hard</a:t>
            </a:r>
            <a:r>
              <a:rPr lang="es-ES"/>
              <a:t>, implica que hay recuperación de archivos.</a:t>
            </a:r>
            <a:endParaRPr/>
          </a:p>
        </p:txBody>
      </p:sp>
      <p:pic>
        <p:nvPicPr>
          <p:cNvPr descr="Resultado de imagen de git logo&quot;" id="1365" name="Google Shape;13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sp>
        <p:nvSpPr>
          <p:cNvPr id="1371" name="Google Shape;1371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3600"/>
              <a:t>git</a:t>
            </a:r>
            <a:r>
              <a:rPr lang="es-ES" sz="3600"/>
              <a:t> reset --soft &lt;ID Commit&gt;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Permite devolverse en el tiempo hasta el commit que se indique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</a:t>
            </a:r>
            <a:r>
              <a:rPr b="1" lang="es-ES"/>
              <a:t>soft</a:t>
            </a:r>
            <a:r>
              <a:rPr lang="es-ES"/>
              <a:t>, el workspace queda inalterado con el viaje en el tiempo, es decir, retiene los 	archivos sin importar el viaje en el tiempo</a:t>
            </a:r>
            <a:endParaRPr/>
          </a:p>
        </p:txBody>
      </p:sp>
      <p:pic>
        <p:nvPicPr>
          <p:cNvPr descr="Resultado de imagen de git logo&quot;" id="1372" name="Google Shape;13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162" name="Google Shape;162;p4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163" name="Google Shape;16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65" name="Google Shape;1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167" name="Google Shape;16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>
            <a:stCxn id="163" idx="2"/>
            <a:endCxn id="16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4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4"/>
          <p:cNvCxnSpPr>
            <a:stCxn id="174" idx="0"/>
            <a:endCxn id="17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4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4"/>
          <p:cNvCxnSpPr>
            <a:stCxn id="176" idx="0"/>
            <a:endCxn id="17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4"/>
          <p:cNvCxnSpPr>
            <a:stCxn id="183" idx="0"/>
            <a:endCxn id="185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4"/>
          <p:cNvCxnSpPr>
            <a:stCxn id="185" idx="0"/>
            <a:endCxn id="188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4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sp>
        <p:nvSpPr>
          <p:cNvPr id="1378" name="Google Shape;1378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3600"/>
              <a:t>git</a:t>
            </a:r>
            <a:r>
              <a:rPr lang="es-ES" sz="3600"/>
              <a:t> reset --mixed &lt;ID Commit&gt;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Permite devolverse en el tiempo hasta el commit que se indique.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</a:t>
            </a:r>
            <a:r>
              <a:rPr b="1" lang="es-ES"/>
              <a:t>mixed, </a:t>
            </a:r>
            <a:r>
              <a:rPr lang="es-ES"/>
              <a:t>el workspace queda inalterado con el viaje en el tiempo, pero los cambios van al 	</a:t>
            </a:r>
            <a:r>
              <a:rPr b="1" i="1" lang="es-ES"/>
              <a:t>stage area </a:t>
            </a:r>
            <a:r>
              <a:rPr lang="es-ES"/>
              <a:t>directamente.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i="1" lang="es-E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i="1" lang="es-ES"/>
              <a:t>	</a:t>
            </a:r>
            <a:r>
              <a:rPr b="1" lang="es-ES"/>
              <a:t>mixed</a:t>
            </a:r>
            <a:r>
              <a:rPr lang="es-ES"/>
              <a:t> es una mezcla entre git reset --soft seguido de git add .</a:t>
            </a:r>
            <a:endParaRPr b="1" i="1"/>
          </a:p>
        </p:txBody>
      </p:sp>
      <p:pic>
        <p:nvPicPr>
          <p:cNvPr descr="Resultado de imagen de git logo&quot;" id="1379" name="Google Shape;13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sp>
        <p:nvSpPr>
          <p:cNvPr id="1385" name="Google Shape;1385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3600"/>
              <a:t>git</a:t>
            </a:r>
            <a:r>
              <a:rPr lang="es-ES" sz="3600"/>
              <a:t> reflog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s-ES"/>
              <a:t>	Permite ver el histórico de cambios, incluyendo referencias perdidas por resets que se 	hayan hecho.</a:t>
            </a:r>
            <a:endParaRPr/>
          </a:p>
        </p:txBody>
      </p:sp>
      <p:pic>
        <p:nvPicPr>
          <p:cNvPr descr="Resultado de imagen de git logo&quot;" id="1386" name="Google Shape;13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202" name="Google Shape;202;p5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203" name="Google Shape;2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205" name="Google Shape;20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207" name="Google Shape;20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5"/>
          <p:cNvCxnSpPr>
            <a:stCxn id="203" idx="2"/>
            <a:endCxn id="20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5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5"/>
          <p:cNvCxnSpPr>
            <a:stCxn id="214" idx="0"/>
            <a:endCxn id="21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5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5"/>
          <p:cNvCxnSpPr>
            <a:stCxn id="216" idx="0"/>
            <a:endCxn id="21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5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mirar el </a:t>
            </a:r>
            <a:r>
              <a:rPr b="1" i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git log.</a:t>
            </a:r>
            <a:endParaRPr b="1" i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5"/>
          <p:cNvCxnSpPr>
            <a:stCxn id="223" idx="0"/>
            <a:endCxn id="225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5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5"/>
          <p:cNvCxnSpPr>
            <a:stCxn id="225" idx="0"/>
            <a:endCxn id="228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5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242" name="Google Shape;242;p6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243" name="Google Shape;2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245" name="Google Shape;2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6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247" name="Google Shape;24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6"/>
          <p:cNvCxnSpPr>
            <a:stCxn id="243" idx="2"/>
            <a:endCxn id="24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6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6"/>
          <p:cNvCxnSpPr>
            <a:stCxn id="254" idx="0"/>
            <a:endCxn id="25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6"/>
          <p:cNvCxnSpPr>
            <a:stCxn id="256" idx="0"/>
            <a:endCxn id="25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6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sólo mirar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checkout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6"/>
          <p:cNvCxnSpPr>
            <a:stCxn id="263" idx="0"/>
            <a:endCxn id="265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6"/>
          <p:cNvCxnSpPr>
            <a:stCxn id="265" idx="0"/>
            <a:endCxn id="268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6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6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278" name="Google Shape;2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7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282" name="Google Shape;282;p7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283" name="Google Shape;2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285" name="Google Shape;2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287" name="Google Shape;28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7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7"/>
          <p:cNvCxnSpPr>
            <a:stCxn id="283" idx="2"/>
            <a:endCxn id="287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7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7"/>
          <p:cNvCxnSpPr>
            <a:stCxn id="294" idx="0"/>
            <a:endCxn id="296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7"/>
          <p:cNvCxnSpPr>
            <a:stCxn id="296" idx="0"/>
            <a:endCxn id="299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7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sólo mirar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checkout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12a0f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7"/>
          <p:cNvCxnSpPr>
            <a:stCxn id="303" idx="0"/>
            <a:endCxn id="305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7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7"/>
          <p:cNvCxnSpPr>
            <a:stCxn id="305" idx="0"/>
            <a:endCxn id="308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7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7"/>
          <p:cNvCxnSpPr/>
          <p:nvPr/>
        </p:nvCxnSpPr>
        <p:spPr>
          <a:xfrm>
            <a:off x="8085221" y="3370352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7"/>
          <p:cNvCxnSpPr/>
          <p:nvPr/>
        </p:nvCxnSpPr>
        <p:spPr>
          <a:xfrm>
            <a:off x="7005169" y="5373178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320" name="Google Shape;3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324" name="Google Shape;324;p8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325" name="Google Shape;3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327" name="Google Shape;32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8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329" name="Google Shape;32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8"/>
          <p:cNvCxnSpPr>
            <a:stCxn id="325" idx="2"/>
            <a:endCxn id="329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8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8"/>
          <p:cNvCxnSpPr>
            <a:stCxn id="336" idx="0"/>
            <a:endCxn id="338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8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8"/>
          <p:cNvCxnSpPr>
            <a:stCxn id="338" idx="0"/>
            <a:endCxn id="341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8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Tambien podemos sólo mirar un archivo de la versión usando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checkout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12a0f 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myfile.txt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8"/>
          <p:cNvCxnSpPr>
            <a:stCxn id="345" idx="0"/>
            <a:endCxn id="347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8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8"/>
          <p:cNvCxnSpPr>
            <a:stCxn id="347" idx="0"/>
            <a:endCxn id="350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8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8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8"/>
          <p:cNvCxnSpPr/>
          <p:nvPr/>
        </p:nvCxnSpPr>
        <p:spPr>
          <a:xfrm>
            <a:off x="8085221" y="3370352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8"/>
          <p:cNvCxnSpPr/>
          <p:nvPr/>
        </p:nvCxnSpPr>
        <p:spPr>
          <a:xfrm>
            <a:off x="7005169" y="5373178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/>
              <a:t>Viaje en el tiempo</a:t>
            </a:r>
            <a:endParaRPr/>
          </a:p>
        </p:txBody>
      </p:sp>
      <p:pic>
        <p:nvPicPr>
          <p:cNvPr descr="Resultado de imagen de git logo&quot;" id="362" name="Google Shape;3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40" y="6426100"/>
            <a:ext cx="932911" cy="3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9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Area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git logo png&quot;" id="366" name="Google Shape;366;p9"/>
          <p:cNvPicPr preferRelativeResize="0"/>
          <p:nvPr/>
        </p:nvPicPr>
        <p:blipFill rotWithShape="1">
          <a:blip r:embed="rId4">
            <a:alphaModFix/>
          </a:blip>
          <a:srcRect b="0" l="0" r="56689" t="0"/>
          <a:stretch/>
        </p:blipFill>
        <p:spPr>
          <a:xfrm>
            <a:off x="1278360" y="2555233"/>
            <a:ext cx="3422087" cy="3302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folder flat orange png&quot;" id="367" name="Google Shape;3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1630" y="2498244"/>
            <a:ext cx="465497" cy="4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9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369" name="Google Shape;3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1630" y="3856527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9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file flat png&quot;" id="371" name="Google Shape;3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2269" y="3138152"/>
            <a:ext cx="464400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9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functions.js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9"/>
          <p:cNvCxnSpPr>
            <a:stCxn id="367" idx="2"/>
            <a:endCxn id="371" idx="1"/>
          </p:cNvCxnSpPr>
          <p:nvPr/>
        </p:nvCxnSpPr>
        <p:spPr>
          <a:xfrm flipH="1" rot="-5400000">
            <a:off x="1615028" y="3043091"/>
            <a:ext cx="406500" cy="247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9"/>
          <p:cNvSpPr txBox="1"/>
          <p:nvPr/>
        </p:nvSpPr>
        <p:spPr>
          <a:xfrm rot="-5400000">
            <a:off x="236180" y="5280129"/>
            <a:ext cx="1487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MiProyecto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 (ea0189)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(12ae16)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9"/>
          <p:cNvCxnSpPr>
            <a:stCxn id="378" idx="0"/>
            <a:endCxn id="380" idx="4"/>
          </p:cNvCxnSpPr>
          <p:nvPr/>
        </p:nvCxnSpPr>
        <p:spPr>
          <a:xfrm rot="10800000">
            <a:off x="8672051" y="3925645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9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(12a0f)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9"/>
          <p:cNvCxnSpPr>
            <a:stCxn id="380" idx="0"/>
            <a:endCxn id="383" idx="4"/>
          </p:cNvCxnSpPr>
          <p:nvPr/>
        </p:nvCxnSpPr>
        <p:spPr>
          <a:xfrm rot="10800000">
            <a:off x="8672051" y="3505480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9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seguir parados en Zeta, pero ”traer de vuelta” un archivo de versiones anteriores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checkout </a:t>
            </a:r>
            <a:r>
              <a:rPr b="1"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12a0f 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myfile.txt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(0ef43)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Épsilon (bc12a)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9"/>
          <p:cNvCxnSpPr>
            <a:stCxn id="387" idx="0"/>
            <a:endCxn id="389" idx="4"/>
          </p:cNvCxnSpPr>
          <p:nvPr/>
        </p:nvCxnSpPr>
        <p:spPr>
          <a:xfrm rot="10800000">
            <a:off x="8672051" y="2698257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9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BA39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Zeta (ae9fe)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9"/>
          <p:cNvCxnSpPr>
            <a:stCxn id="389" idx="0"/>
            <a:endCxn id="392" idx="4"/>
          </p:cNvCxnSpPr>
          <p:nvPr/>
        </p:nvCxnSpPr>
        <p:spPr>
          <a:xfrm rot="10800000">
            <a:off x="8672051" y="2278092"/>
            <a:ext cx="0" cy="22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9"/>
          <p:cNvCxnSpPr/>
          <p:nvPr/>
        </p:nvCxnSpPr>
        <p:spPr>
          <a:xfrm rot="10800000">
            <a:off x="8672051" y="3118402"/>
            <a:ext cx="0" cy="2235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9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9"/>
          <p:cNvCxnSpPr/>
          <p:nvPr/>
        </p:nvCxnSpPr>
        <p:spPr>
          <a:xfrm>
            <a:off x="8085221" y="3370352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9"/>
          <p:cNvCxnSpPr/>
          <p:nvPr/>
        </p:nvCxnSpPr>
        <p:spPr>
          <a:xfrm>
            <a:off x="7005169" y="5373178"/>
            <a:ext cx="291024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ción">
  <a:themeElements>
    <a:clrScheme name="GITGitHub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Orians, A.J.</dc:creator>
</cp:coreProperties>
</file>