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309" r:id="rId3"/>
    <p:sldId id="310" r:id="rId4"/>
    <p:sldId id="312" r:id="rId5"/>
    <p:sldId id="313" r:id="rId6"/>
    <p:sldId id="314" r:id="rId7"/>
    <p:sldId id="315" r:id="rId8"/>
    <p:sldId id="316" r:id="rId9"/>
    <p:sldId id="311" r:id="rId10"/>
    <p:sldId id="317" r:id="rId11"/>
    <p:sldId id="318" r:id="rId12"/>
    <p:sldId id="319" r:id="rId13"/>
    <p:sldId id="321" r:id="rId14"/>
    <p:sldId id="320" r:id="rId15"/>
    <p:sldId id="322" r:id="rId16"/>
    <p:sldId id="323" r:id="rId17"/>
    <p:sldId id="264" r:id="rId18"/>
    <p:sldId id="260" r:id="rId19"/>
    <p:sldId id="274" r:id="rId20"/>
    <p:sldId id="275" r:id="rId21"/>
    <p:sldId id="273" r:id="rId22"/>
    <p:sldId id="276" r:id="rId23"/>
    <p:sldId id="277" r:id="rId24"/>
    <p:sldId id="278" r:id="rId25"/>
    <p:sldId id="279" r:id="rId26"/>
    <p:sldId id="261" r:id="rId27"/>
    <p:sldId id="280" r:id="rId28"/>
    <p:sldId id="281" r:id="rId29"/>
    <p:sldId id="282" r:id="rId30"/>
    <p:sldId id="283" r:id="rId31"/>
    <p:sldId id="284" r:id="rId32"/>
    <p:sldId id="288" r:id="rId33"/>
    <p:sldId id="286" r:id="rId34"/>
    <p:sldId id="287" r:id="rId35"/>
    <p:sldId id="289" r:id="rId36"/>
    <p:sldId id="324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1" r:id="rId48"/>
    <p:sldId id="300" r:id="rId49"/>
    <p:sldId id="302" r:id="rId50"/>
    <p:sldId id="303" r:id="rId51"/>
    <p:sldId id="304" r:id="rId52"/>
    <p:sldId id="305" r:id="rId53"/>
    <p:sldId id="306" r:id="rId54"/>
    <p:sldId id="307" r:id="rId55"/>
    <p:sldId id="308" r:id="rId5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/>
    <p:restoredTop sz="94631"/>
  </p:normalViewPr>
  <p:slideViewPr>
    <p:cSldViewPr snapToGrid="0">
      <p:cViewPr>
        <p:scale>
          <a:sx n="109" d="100"/>
          <a:sy n="109" d="100"/>
        </p:scale>
        <p:origin x="40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BEC5-E3B3-4C79-AD18-FA1B603BD95D}" type="datetimeFigureOut">
              <a:rPr lang="es-CO" smtClean="0"/>
              <a:t>31/07/20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29-941F-4322-8946-FBFDBAD7DEE7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47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BEC5-E3B3-4C79-AD18-FA1B603BD95D}" type="datetimeFigureOut">
              <a:rPr lang="es-CO" smtClean="0"/>
              <a:t>31/07/20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29-941F-4322-8946-FBFDBAD7DEE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983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BEC5-E3B3-4C79-AD18-FA1B603BD95D}" type="datetimeFigureOut">
              <a:rPr lang="es-CO" smtClean="0"/>
              <a:t>31/07/20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29-941F-4322-8946-FBFDBAD7DEE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966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BEC5-E3B3-4C79-AD18-FA1B603BD95D}" type="datetimeFigureOut">
              <a:rPr lang="es-CO" smtClean="0"/>
              <a:t>31/07/20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29-941F-4322-8946-FBFDBAD7DEE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447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BEC5-E3B3-4C79-AD18-FA1B603BD95D}" type="datetimeFigureOut">
              <a:rPr lang="es-CO" smtClean="0"/>
              <a:t>31/07/20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29-941F-4322-8946-FBFDBAD7DEE7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07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BEC5-E3B3-4C79-AD18-FA1B603BD95D}" type="datetimeFigureOut">
              <a:rPr lang="es-CO" smtClean="0"/>
              <a:t>31/07/20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29-941F-4322-8946-FBFDBAD7DEE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512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BEC5-E3B3-4C79-AD18-FA1B603BD95D}" type="datetimeFigureOut">
              <a:rPr lang="es-CO" smtClean="0"/>
              <a:t>31/07/20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29-941F-4322-8946-FBFDBAD7DEE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575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BEC5-E3B3-4C79-AD18-FA1B603BD95D}" type="datetimeFigureOut">
              <a:rPr lang="es-CO" smtClean="0"/>
              <a:t>31/07/20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29-941F-4322-8946-FBFDBAD7DEE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630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BEC5-E3B3-4C79-AD18-FA1B603BD95D}" type="datetimeFigureOut">
              <a:rPr lang="es-CO" smtClean="0"/>
              <a:t>31/07/20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29-941F-4322-8946-FBFDBAD7DEE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759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D6CBEC5-E3B3-4C79-AD18-FA1B603BD95D}" type="datetimeFigureOut">
              <a:rPr lang="es-CO" smtClean="0"/>
              <a:t>31/07/20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38FB29-941F-4322-8946-FBFDBAD7DEE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568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BEC5-E3B3-4C79-AD18-FA1B603BD95D}" type="datetimeFigureOut">
              <a:rPr lang="es-CO" smtClean="0"/>
              <a:t>31/07/20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29-941F-4322-8946-FBFDBAD7DEE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360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6CBEC5-E3B3-4C79-AD18-FA1B603BD95D}" type="datetimeFigureOut">
              <a:rPr lang="es-CO" smtClean="0"/>
              <a:t>31/07/20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F38FB29-941F-4322-8946-FBFDBAD7DEE7}" type="slidenum">
              <a:rPr lang="es-CO" smtClean="0"/>
              <a:t>‹#›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1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Forking</a:t>
            </a:r>
            <a:r>
              <a:rPr lang="es-ES" dirty="0"/>
              <a:t> </a:t>
            </a:r>
            <a:r>
              <a:rPr lang="es-ES" dirty="0" err="1"/>
              <a:t>Workflow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GitHub</a:t>
            </a:r>
            <a:endParaRPr lang="es-CO" dirty="0"/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005" y="150825"/>
            <a:ext cx="1289531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sultado de imagen de icesi png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56" y="150825"/>
            <a:ext cx="3773213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git logo p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494" y="150825"/>
            <a:ext cx="3014579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90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Rebase	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168766" cy="4023360"/>
          </a:xfrm>
        </p:spPr>
        <p:txBody>
          <a:bodyPr/>
          <a:lstStyle/>
          <a:p>
            <a:r>
              <a:rPr lang="es-ES" dirty="0"/>
              <a:t>Un rebase, permite a una rama </a:t>
            </a:r>
            <a:r>
              <a:rPr lang="es-ES" dirty="0" err="1"/>
              <a:t>feature</a:t>
            </a:r>
            <a:r>
              <a:rPr lang="es-ES" dirty="0"/>
              <a:t> poner al día con la rama </a:t>
            </a:r>
            <a:r>
              <a:rPr lang="es-ES" dirty="0" err="1"/>
              <a:t>develop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Ponerse al </a:t>
            </a:r>
            <a:r>
              <a:rPr lang="es-ES" dirty="0" err="1"/>
              <a:t>dia</a:t>
            </a:r>
            <a:r>
              <a:rPr lang="es-ES" dirty="0"/>
              <a:t> es incluir los </a:t>
            </a:r>
            <a:r>
              <a:rPr lang="es-ES" dirty="0" err="1"/>
              <a:t>commit</a:t>
            </a:r>
            <a:r>
              <a:rPr lang="es-ES" dirty="0"/>
              <a:t> de </a:t>
            </a:r>
            <a:r>
              <a:rPr lang="es-ES" dirty="0" err="1"/>
              <a:t>develop</a:t>
            </a:r>
            <a:r>
              <a:rPr lang="es-ES" dirty="0"/>
              <a:t> después de la ramificación, en la historia de </a:t>
            </a:r>
            <a:r>
              <a:rPr lang="es-ES" dirty="0" err="1"/>
              <a:t>commits</a:t>
            </a:r>
            <a:r>
              <a:rPr lang="es-ES" dirty="0"/>
              <a:t> de la rama </a:t>
            </a:r>
            <a:r>
              <a:rPr lang="es-ES" dirty="0" err="1"/>
              <a:t>feature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Si se hace un rebase </a:t>
            </a:r>
            <a:r>
              <a:rPr lang="es-ES" dirty="0">
                <a:sym typeface="Wingdings" pitchFamily="2" charset="2"/>
              </a:rPr>
              <a:t> </a:t>
            </a:r>
            <a:r>
              <a:rPr lang="es-ES" dirty="0" err="1">
                <a:sym typeface="Wingdings" pitchFamily="2" charset="2"/>
              </a:rPr>
              <a:t>merge</a:t>
            </a:r>
            <a:r>
              <a:rPr lang="es-ES" dirty="0">
                <a:sym typeface="Wingdings" pitchFamily="2" charset="2"/>
              </a:rPr>
              <a:t>, el resultado va a ser un </a:t>
            </a:r>
            <a:r>
              <a:rPr lang="es-ES" dirty="0" err="1">
                <a:sym typeface="Wingdings" pitchFamily="2" charset="2"/>
              </a:rPr>
              <a:t>merge</a:t>
            </a:r>
            <a:r>
              <a:rPr lang="es-ES" dirty="0">
                <a:sym typeface="Wingdings" pitchFamily="2" charset="2"/>
              </a:rPr>
              <a:t> </a:t>
            </a:r>
            <a:r>
              <a:rPr lang="es-ES" dirty="0" err="1">
                <a:sym typeface="Wingdings" pitchFamily="2" charset="2"/>
              </a:rPr>
              <a:t>Fast</a:t>
            </a:r>
            <a:r>
              <a:rPr lang="es-ES" dirty="0">
                <a:sym typeface="Wingdings" pitchFamily="2" charset="2"/>
              </a:rPr>
              <a:t>-forward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pPr marL="292608" lvl="1" indent="0">
              <a:buNone/>
            </a:pPr>
            <a:endParaRPr lang="es-ES" dirty="0"/>
          </a:p>
        </p:txBody>
      </p:sp>
      <p:sp>
        <p:nvSpPr>
          <p:cNvPr id="19" name="Elipse 3">
            <a:extLst>
              <a:ext uri="{FF2B5EF4-FFF2-40B4-BE49-F238E27FC236}">
                <a16:creationId xmlns:a16="http://schemas.microsoft.com/office/drawing/2014/main" id="{A667E6EE-F415-B64C-8E77-D7449F4EF85B}"/>
              </a:ext>
            </a:extLst>
          </p:cNvPr>
          <p:cNvSpPr/>
          <p:nvPr/>
        </p:nvSpPr>
        <p:spPr>
          <a:xfrm>
            <a:off x="8931623" y="44128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5">
            <a:extLst>
              <a:ext uri="{FF2B5EF4-FFF2-40B4-BE49-F238E27FC236}">
                <a16:creationId xmlns:a16="http://schemas.microsoft.com/office/drawing/2014/main" id="{3B966AF4-9323-EB49-868E-59DC3F181CB4}"/>
              </a:ext>
            </a:extLst>
          </p:cNvPr>
          <p:cNvSpPr/>
          <p:nvPr/>
        </p:nvSpPr>
        <p:spPr>
          <a:xfrm>
            <a:off x="8931623" y="39926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1" name="Conector recto 7">
            <a:extLst>
              <a:ext uri="{FF2B5EF4-FFF2-40B4-BE49-F238E27FC236}">
                <a16:creationId xmlns:a16="http://schemas.microsoft.com/office/drawing/2014/main" id="{CB7EA208-D862-2347-A56E-0134E34CE9D2}"/>
              </a:ext>
            </a:extLst>
          </p:cNvPr>
          <p:cNvCxnSpPr>
            <a:stCxn id="19" idx="0"/>
            <a:endCxn id="23" idx="4"/>
          </p:cNvCxnSpPr>
          <p:nvPr/>
        </p:nvCxnSpPr>
        <p:spPr>
          <a:xfrm flipV="1">
            <a:off x="9029946" y="37960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0">
            <a:extLst>
              <a:ext uri="{FF2B5EF4-FFF2-40B4-BE49-F238E27FC236}">
                <a16:creationId xmlns:a16="http://schemas.microsoft.com/office/drawing/2014/main" id="{243F24BF-36D2-B84D-B132-8663EBC88660}"/>
              </a:ext>
            </a:extLst>
          </p:cNvPr>
          <p:cNvSpPr txBox="1"/>
          <p:nvPr/>
        </p:nvSpPr>
        <p:spPr>
          <a:xfrm>
            <a:off x="8593678" y="46913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dev</a:t>
            </a:r>
            <a:endParaRPr lang="es-CO" dirty="0"/>
          </a:p>
        </p:txBody>
      </p:sp>
      <p:sp>
        <p:nvSpPr>
          <p:cNvPr id="23" name="Elipse 55">
            <a:extLst>
              <a:ext uri="{FF2B5EF4-FFF2-40B4-BE49-F238E27FC236}">
                <a16:creationId xmlns:a16="http://schemas.microsoft.com/office/drawing/2014/main" id="{FFFA3198-F745-2741-B9B5-A59C87E2AACE}"/>
              </a:ext>
            </a:extLst>
          </p:cNvPr>
          <p:cNvSpPr/>
          <p:nvPr/>
        </p:nvSpPr>
        <p:spPr>
          <a:xfrm>
            <a:off x="8931623" y="35993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7" name="Conector recto de flecha 32">
            <a:extLst>
              <a:ext uri="{FF2B5EF4-FFF2-40B4-BE49-F238E27FC236}">
                <a16:creationId xmlns:a16="http://schemas.microsoft.com/office/drawing/2014/main" id="{60D81081-5554-1D46-887B-494CD823CD15}"/>
              </a:ext>
            </a:extLst>
          </p:cNvPr>
          <p:cNvCxnSpPr/>
          <p:nvPr/>
        </p:nvCxnSpPr>
        <p:spPr>
          <a:xfrm flipV="1">
            <a:off x="9029946" y="50606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33">
            <a:extLst>
              <a:ext uri="{FF2B5EF4-FFF2-40B4-BE49-F238E27FC236}">
                <a16:creationId xmlns:a16="http://schemas.microsoft.com/office/drawing/2014/main" id="{CECB1BDC-F39D-F54D-ADCF-B6E31992D7A0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9029945" y="2891739"/>
            <a:ext cx="1" cy="7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4FF5448-3EB6-6D4C-8A3A-1AAB9120E707}"/>
              </a:ext>
            </a:extLst>
          </p:cNvPr>
          <p:cNvSpPr/>
          <p:nvPr/>
        </p:nvSpPr>
        <p:spPr>
          <a:xfrm>
            <a:off x="6472310" y="5607459"/>
            <a:ext cx="5311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Hay otra posibilidad y es hacer rebase.  </a:t>
            </a:r>
          </a:p>
        </p:txBody>
      </p:sp>
      <p:sp>
        <p:nvSpPr>
          <p:cNvPr id="12" name="CuadroTexto 9">
            <a:extLst>
              <a:ext uri="{FF2B5EF4-FFF2-40B4-BE49-F238E27FC236}">
                <a16:creationId xmlns:a16="http://schemas.microsoft.com/office/drawing/2014/main" id="{C9DF797E-64F6-DD4B-B309-BCF100DE41F3}"/>
              </a:ext>
            </a:extLst>
          </p:cNvPr>
          <p:cNvSpPr txBox="1"/>
          <p:nvPr/>
        </p:nvSpPr>
        <p:spPr>
          <a:xfrm>
            <a:off x="9466213" y="46913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feature_alfa</a:t>
            </a:r>
            <a:endParaRPr lang="es-CO" dirty="0"/>
          </a:p>
        </p:txBody>
      </p:sp>
      <p:cxnSp>
        <p:nvCxnSpPr>
          <p:cNvPr id="13" name="Conector recto 8">
            <a:extLst>
              <a:ext uri="{FF2B5EF4-FFF2-40B4-BE49-F238E27FC236}">
                <a16:creationId xmlns:a16="http://schemas.microsoft.com/office/drawing/2014/main" id="{6D25B778-15B5-EF43-94BE-401ACB85F01F}"/>
              </a:ext>
            </a:extLst>
          </p:cNvPr>
          <p:cNvCxnSpPr/>
          <p:nvPr/>
        </p:nvCxnSpPr>
        <p:spPr>
          <a:xfrm flipH="1">
            <a:off x="9970748" y="35274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4">
            <a:extLst>
              <a:ext uri="{FF2B5EF4-FFF2-40B4-BE49-F238E27FC236}">
                <a16:creationId xmlns:a16="http://schemas.microsoft.com/office/drawing/2014/main" id="{887D07EE-5814-F742-A0A9-7BC75C62ECC1}"/>
              </a:ext>
            </a:extLst>
          </p:cNvPr>
          <p:cNvCxnSpPr/>
          <p:nvPr/>
        </p:nvCxnSpPr>
        <p:spPr>
          <a:xfrm flipH="1">
            <a:off x="9124035" y="36481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29">
            <a:extLst>
              <a:ext uri="{FF2B5EF4-FFF2-40B4-BE49-F238E27FC236}">
                <a16:creationId xmlns:a16="http://schemas.microsoft.com/office/drawing/2014/main" id="{99975389-6809-4F49-88A0-F4533BFB84AD}"/>
              </a:ext>
            </a:extLst>
          </p:cNvPr>
          <p:cNvSpPr/>
          <p:nvPr/>
        </p:nvSpPr>
        <p:spPr>
          <a:xfrm>
            <a:off x="9993094" y="33136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" name="Conector recto 28">
            <a:extLst>
              <a:ext uri="{FF2B5EF4-FFF2-40B4-BE49-F238E27FC236}">
                <a16:creationId xmlns:a16="http://schemas.microsoft.com/office/drawing/2014/main" id="{99801711-BE9B-634E-8F8D-1656DA1383C0}"/>
              </a:ext>
            </a:extLst>
          </p:cNvPr>
          <p:cNvCxnSpPr>
            <a:cxnSpLocks/>
          </p:cNvCxnSpPr>
          <p:nvPr/>
        </p:nvCxnSpPr>
        <p:spPr>
          <a:xfrm>
            <a:off x="10091417" y="2057400"/>
            <a:ext cx="0" cy="26379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30">
            <a:extLst>
              <a:ext uri="{FF2B5EF4-FFF2-40B4-BE49-F238E27FC236}">
                <a16:creationId xmlns:a16="http://schemas.microsoft.com/office/drawing/2014/main" id="{AC49B03A-7EBD-DC47-87BA-CDE34F124A61}"/>
              </a:ext>
            </a:extLst>
          </p:cNvPr>
          <p:cNvSpPr/>
          <p:nvPr/>
        </p:nvSpPr>
        <p:spPr>
          <a:xfrm>
            <a:off x="9993094" y="287496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23">
            <a:extLst>
              <a:ext uri="{FF2B5EF4-FFF2-40B4-BE49-F238E27FC236}">
                <a16:creationId xmlns:a16="http://schemas.microsoft.com/office/drawing/2014/main" id="{6D56EFAA-2BE0-9448-AE34-A18B50C0CD20}"/>
              </a:ext>
            </a:extLst>
          </p:cNvPr>
          <p:cNvSpPr/>
          <p:nvPr/>
        </p:nvSpPr>
        <p:spPr>
          <a:xfrm>
            <a:off x="8927390" y="3155103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046D7CA7-14FF-E540-B339-21639EA565A6}"/>
              </a:ext>
            </a:extLst>
          </p:cNvPr>
          <p:cNvSpPr/>
          <p:nvPr/>
        </p:nvSpPr>
        <p:spPr>
          <a:xfrm>
            <a:off x="8932117" y="26990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30">
            <a:extLst>
              <a:ext uri="{FF2B5EF4-FFF2-40B4-BE49-F238E27FC236}">
                <a16:creationId xmlns:a16="http://schemas.microsoft.com/office/drawing/2014/main" id="{64D76B3C-BE39-2449-B27D-4A0CC4E05DFB}"/>
              </a:ext>
            </a:extLst>
          </p:cNvPr>
          <p:cNvSpPr/>
          <p:nvPr/>
        </p:nvSpPr>
        <p:spPr>
          <a:xfrm>
            <a:off x="9993093" y="24202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0277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Rebase	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168766" cy="4023360"/>
          </a:xfrm>
        </p:spPr>
        <p:txBody>
          <a:bodyPr/>
          <a:lstStyle/>
          <a:p>
            <a:r>
              <a:rPr lang="es-ES" dirty="0"/>
              <a:t>Un rebase, permite a una rama </a:t>
            </a:r>
            <a:r>
              <a:rPr lang="es-ES" dirty="0" err="1"/>
              <a:t>feature</a:t>
            </a:r>
            <a:r>
              <a:rPr lang="es-ES" dirty="0"/>
              <a:t> poner al día con la rama </a:t>
            </a:r>
            <a:r>
              <a:rPr lang="es-ES" dirty="0" err="1"/>
              <a:t>develop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Ponerse al </a:t>
            </a:r>
            <a:r>
              <a:rPr lang="es-ES" dirty="0" err="1"/>
              <a:t>dia</a:t>
            </a:r>
            <a:r>
              <a:rPr lang="es-ES" dirty="0"/>
              <a:t> es incluir los </a:t>
            </a:r>
            <a:r>
              <a:rPr lang="es-ES" dirty="0" err="1"/>
              <a:t>commit</a:t>
            </a:r>
            <a:r>
              <a:rPr lang="es-ES" dirty="0"/>
              <a:t> de </a:t>
            </a:r>
            <a:r>
              <a:rPr lang="es-ES" dirty="0" err="1"/>
              <a:t>develop</a:t>
            </a:r>
            <a:r>
              <a:rPr lang="es-ES" dirty="0"/>
              <a:t> después de la ramificación, en la historia de </a:t>
            </a:r>
            <a:r>
              <a:rPr lang="es-ES" dirty="0" err="1"/>
              <a:t>commits</a:t>
            </a:r>
            <a:r>
              <a:rPr lang="es-ES" dirty="0"/>
              <a:t> de la rama </a:t>
            </a:r>
            <a:r>
              <a:rPr lang="es-ES" dirty="0" err="1"/>
              <a:t>feature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Si se hace un rebase </a:t>
            </a:r>
            <a:r>
              <a:rPr lang="es-ES" dirty="0">
                <a:sym typeface="Wingdings" pitchFamily="2" charset="2"/>
              </a:rPr>
              <a:t> </a:t>
            </a:r>
            <a:r>
              <a:rPr lang="es-ES" dirty="0" err="1">
                <a:sym typeface="Wingdings" pitchFamily="2" charset="2"/>
              </a:rPr>
              <a:t>merge</a:t>
            </a:r>
            <a:r>
              <a:rPr lang="es-ES" dirty="0">
                <a:sym typeface="Wingdings" pitchFamily="2" charset="2"/>
              </a:rPr>
              <a:t>, el resultado va a ser un </a:t>
            </a:r>
            <a:r>
              <a:rPr lang="es-ES" dirty="0" err="1">
                <a:sym typeface="Wingdings" pitchFamily="2" charset="2"/>
              </a:rPr>
              <a:t>merge</a:t>
            </a:r>
            <a:r>
              <a:rPr lang="es-ES" dirty="0">
                <a:sym typeface="Wingdings" pitchFamily="2" charset="2"/>
              </a:rPr>
              <a:t> </a:t>
            </a:r>
            <a:r>
              <a:rPr lang="es-ES" dirty="0" err="1">
                <a:sym typeface="Wingdings" pitchFamily="2" charset="2"/>
              </a:rPr>
              <a:t>Fast</a:t>
            </a:r>
            <a:r>
              <a:rPr lang="es-ES" dirty="0">
                <a:sym typeface="Wingdings" pitchFamily="2" charset="2"/>
              </a:rPr>
              <a:t>-forward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pPr marL="292608" lvl="1" indent="0">
              <a:buNone/>
            </a:pPr>
            <a:endParaRPr lang="es-ES" dirty="0"/>
          </a:p>
        </p:txBody>
      </p:sp>
      <p:sp>
        <p:nvSpPr>
          <p:cNvPr id="19" name="Elipse 3">
            <a:extLst>
              <a:ext uri="{FF2B5EF4-FFF2-40B4-BE49-F238E27FC236}">
                <a16:creationId xmlns:a16="http://schemas.microsoft.com/office/drawing/2014/main" id="{A667E6EE-F415-B64C-8E77-D7449F4EF85B}"/>
              </a:ext>
            </a:extLst>
          </p:cNvPr>
          <p:cNvSpPr/>
          <p:nvPr/>
        </p:nvSpPr>
        <p:spPr>
          <a:xfrm>
            <a:off x="8931623" y="44128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5">
            <a:extLst>
              <a:ext uri="{FF2B5EF4-FFF2-40B4-BE49-F238E27FC236}">
                <a16:creationId xmlns:a16="http://schemas.microsoft.com/office/drawing/2014/main" id="{3B966AF4-9323-EB49-868E-59DC3F181CB4}"/>
              </a:ext>
            </a:extLst>
          </p:cNvPr>
          <p:cNvSpPr/>
          <p:nvPr/>
        </p:nvSpPr>
        <p:spPr>
          <a:xfrm>
            <a:off x="8931623" y="39926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1" name="Conector recto 7">
            <a:extLst>
              <a:ext uri="{FF2B5EF4-FFF2-40B4-BE49-F238E27FC236}">
                <a16:creationId xmlns:a16="http://schemas.microsoft.com/office/drawing/2014/main" id="{CB7EA208-D862-2347-A56E-0134E34CE9D2}"/>
              </a:ext>
            </a:extLst>
          </p:cNvPr>
          <p:cNvCxnSpPr>
            <a:stCxn id="19" idx="0"/>
            <a:endCxn id="23" idx="4"/>
          </p:cNvCxnSpPr>
          <p:nvPr/>
        </p:nvCxnSpPr>
        <p:spPr>
          <a:xfrm flipV="1">
            <a:off x="9029946" y="37960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0">
            <a:extLst>
              <a:ext uri="{FF2B5EF4-FFF2-40B4-BE49-F238E27FC236}">
                <a16:creationId xmlns:a16="http://schemas.microsoft.com/office/drawing/2014/main" id="{243F24BF-36D2-B84D-B132-8663EBC88660}"/>
              </a:ext>
            </a:extLst>
          </p:cNvPr>
          <p:cNvSpPr txBox="1"/>
          <p:nvPr/>
        </p:nvSpPr>
        <p:spPr>
          <a:xfrm>
            <a:off x="8593678" y="46913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dev</a:t>
            </a:r>
            <a:endParaRPr lang="es-CO" dirty="0"/>
          </a:p>
        </p:txBody>
      </p:sp>
      <p:sp>
        <p:nvSpPr>
          <p:cNvPr id="23" name="Elipse 55">
            <a:extLst>
              <a:ext uri="{FF2B5EF4-FFF2-40B4-BE49-F238E27FC236}">
                <a16:creationId xmlns:a16="http://schemas.microsoft.com/office/drawing/2014/main" id="{FFFA3198-F745-2741-B9B5-A59C87E2AACE}"/>
              </a:ext>
            </a:extLst>
          </p:cNvPr>
          <p:cNvSpPr/>
          <p:nvPr/>
        </p:nvSpPr>
        <p:spPr>
          <a:xfrm>
            <a:off x="8931623" y="35993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7" name="Conector recto de flecha 32">
            <a:extLst>
              <a:ext uri="{FF2B5EF4-FFF2-40B4-BE49-F238E27FC236}">
                <a16:creationId xmlns:a16="http://schemas.microsoft.com/office/drawing/2014/main" id="{60D81081-5554-1D46-887B-494CD823CD15}"/>
              </a:ext>
            </a:extLst>
          </p:cNvPr>
          <p:cNvCxnSpPr/>
          <p:nvPr/>
        </p:nvCxnSpPr>
        <p:spPr>
          <a:xfrm flipV="1">
            <a:off x="9029946" y="50606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33">
            <a:extLst>
              <a:ext uri="{FF2B5EF4-FFF2-40B4-BE49-F238E27FC236}">
                <a16:creationId xmlns:a16="http://schemas.microsoft.com/office/drawing/2014/main" id="{CECB1BDC-F39D-F54D-ADCF-B6E31992D7A0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9029945" y="2891739"/>
            <a:ext cx="1" cy="7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4FF5448-3EB6-6D4C-8A3A-1AAB9120E707}"/>
              </a:ext>
            </a:extLst>
          </p:cNvPr>
          <p:cNvSpPr/>
          <p:nvPr/>
        </p:nvSpPr>
        <p:spPr>
          <a:xfrm>
            <a:off x="6472310" y="5419891"/>
            <a:ext cx="57196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Con rebase, vamos a actualizar </a:t>
            </a:r>
            <a:r>
              <a:rPr lang="es-ES" dirty="0" err="1"/>
              <a:t>feature_alfa</a:t>
            </a:r>
            <a:r>
              <a:rPr lang="es-ES" dirty="0"/>
              <a:t> con respecto a </a:t>
            </a:r>
            <a:r>
              <a:rPr lang="es-ES" dirty="0" err="1"/>
              <a:t>dev</a:t>
            </a:r>
            <a:r>
              <a:rPr lang="es-ES" dirty="0"/>
              <a:t>, de modo que los </a:t>
            </a:r>
            <a:r>
              <a:rPr lang="es-ES" dirty="0" err="1"/>
              <a:t>commits</a:t>
            </a:r>
            <a:r>
              <a:rPr lang="es-ES" dirty="0"/>
              <a:t> de </a:t>
            </a:r>
            <a:r>
              <a:rPr lang="es-ES" dirty="0" err="1"/>
              <a:t>dev</a:t>
            </a:r>
            <a:r>
              <a:rPr lang="es-ES" dirty="0"/>
              <a:t>, luego de la ramificación, sean insertados en </a:t>
            </a:r>
            <a:r>
              <a:rPr lang="es-ES" dirty="0" err="1"/>
              <a:t>feature_alfa</a:t>
            </a:r>
            <a:endParaRPr lang="es-ES" dirty="0"/>
          </a:p>
        </p:txBody>
      </p:sp>
      <p:sp>
        <p:nvSpPr>
          <p:cNvPr id="12" name="CuadroTexto 9">
            <a:extLst>
              <a:ext uri="{FF2B5EF4-FFF2-40B4-BE49-F238E27FC236}">
                <a16:creationId xmlns:a16="http://schemas.microsoft.com/office/drawing/2014/main" id="{C9DF797E-64F6-DD4B-B309-BCF100DE41F3}"/>
              </a:ext>
            </a:extLst>
          </p:cNvPr>
          <p:cNvSpPr txBox="1"/>
          <p:nvPr/>
        </p:nvSpPr>
        <p:spPr>
          <a:xfrm>
            <a:off x="9466213" y="46913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feature_alfa</a:t>
            </a:r>
            <a:endParaRPr lang="es-CO" dirty="0"/>
          </a:p>
        </p:txBody>
      </p:sp>
      <p:cxnSp>
        <p:nvCxnSpPr>
          <p:cNvPr id="13" name="Conector recto 8">
            <a:extLst>
              <a:ext uri="{FF2B5EF4-FFF2-40B4-BE49-F238E27FC236}">
                <a16:creationId xmlns:a16="http://schemas.microsoft.com/office/drawing/2014/main" id="{6D25B778-15B5-EF43-94BE-401ACB85F01F}"/>
              </a:ext>
            </a:extLst>
          </p:cNvPr>
          <p:cNvCxnSpPr/>
          <p:nvPr/>
        </p:nvCxnSpPr>
        <p:spPr>
          <a:xfrm flipH="1">
            <a:off x="9970748" y="35274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4">
            <a:extLst>
              <a:ext uri="{FF2B5EF4-FFF2-40B4-BE49-F238E27FC236}">
                <a16:creationId xmlns:a16="http://schemas.microsoft.com/office/drawing/2014/main" id="{887D07EE-5814-F742-A0A9-7BC75C62ECC1}"/>
              </a:ext>
            </a:extLst>
          </p:cNvPr>
          <p:cNvCxnSpPr/>
          <p:nvPr/>
        </p:nvCxnSpPr>
        <p:spPr>
          <a:xfrm flipH="1">
            <a:off x="9124035" y="36481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29">
            <a:extLst>
              <a:ext uri="{FF2B5EF4-FFF2-40B4-BE49-F238E27FC236}">
                <a16:creationId xmlns:a16="http://schemas.microsoft.com/office/drawing/2014/main" id="{99975389-6809-4F49-88A0-F4533BFB84AD}"/>
              </a:ext>
            </a:extLst>
          </p:cNvPr>
          <p:cNvSpPr/>
          <p:nvPr/>
        </p:nvSpPr>
        <p:spPr>
          <a:xfrm>
            <a:off x="9993094" y="33136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" name="Conector recto 28">
            <a:extLst>
              <a:ext uri="{FF2B5EF4-FFF2-40B4-BE49-F238E27FC236}">
                <a16:creationId xmlns:a16="http://schemas.microsoft.com/office/drawing/2014/main" id="{99801711-BE9B-634E-8F8D-1656DA1383C0}"/>
              </a:ext>
            </a:extLst>
          </p:cNvPr>
          <p:cNvCxnSpPr>
            <a:cxnSpLocks/>
          </p:cNvCxnSpPr>
          <p:nvPr/>
        </p:nvCxnSpPr>
        <p:spPr>
          <a:xfrm>
            <a:off x="10091417" y="2057400"/>
            <a:ext cx="0" cy="26379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30">
            <a:extLst>
              <a:ext uri="{FF2B5EF4-FFF2-40B4-BE49-F238E27FC236}">
                <a16:creationId xmlns:a16="http://schemas.microsoft.com/office/drawing/2014/main" id="{AC49B03A-7EBD-DC47-87BA-CDE34F124A61}"/>
              </a:ext>
            </a:extLst>
          </p:cNvPr>
          <p:cNvSpPr/>
          <p:nvPr/>
        </p:nvSpPr>
        <p:spPr>
          <a:xfrm>
            <a:off x="9993094" y="287496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23">
            <a:extLst>
              <a:ext uri="{FF2B5EF4-FFF2-40B4-BE49-F238E27FC236}">
                <a16:creationId xmlns:a16="http://schemas.microsoft.com/office/drawing/2014/main" id="{6D56EFAA-2BE0-9448-AE34-A18B50C0CD20}"/>
              </a:ext>
            </a:extLst>
          </p:cNvPr>
          <p:cNvSpPr/>
          <p:nvPr/>
        </p:nvSpPr>
        <p:spPr>
          <a:xfrm>
            <a:off x="8927390" y="3155103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046D7CA7-14FF-E540-B339-21639EA565A6}"/>
              </a:ext>
            </a:extLst>
          </p:cNvPr>
          <p:cNvSpPr/>
          <p:nvPr/>
        </p:nvSpPr>
        <p:spPr>
          <a:xfrm>
            <a:off x="8932117" y="2699005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30">
            <a:extLst>
              <a:ext uri="{FF2B5EF4-FFF2-40B4-BE49-F238E27FC236}">
                <a16:creationId xmlns:a16="http://schemas.microsoft.com/office/drawing/2014/main" id="{64D76B3C-BE39-2449-B27D-4A0CC4E05DFB}"/>
              </a:ext>
            </a:extLst>
          </p:cNvPr>
          <p:cNvSpPr/>
          <p:nvPr/>
        </p:nvSpPr>
        <p:spPr>
          <a:xfrm>
            <a:off x="9993093" y="24202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792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cto 28">
            <a:extLst>
              <a:ext uri="{FF2B5EF4-FFF2-40B4-BE49-F238E27FC236}">
                <a16:creationId xmlns:a16="http://schemas.microsoft.com/office/drawing/2014/main" id="{99801711-BE9B-634E-8F8D-1656DA1383C0}"/>
              </a:ext>
            </a:extLst>
          </p:cNvPr>
          <p:cNvCxnSpPr>
            <a:cxnSpLocks/>
            <a:stCxn id="25" idx="0"/>
          </p:cNvCxnSpPr>
          <p:nvPr/>
        </p:nvCxnSpPr>
        <p:spPr>
          <a:xfrm>
            <a:off x="10091416" y="1541024"/>
            <a:ext cx="1" cy="31542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Rebase	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168766" cy="4023360"/>
          </a:xfrm>
        </p:spPr>
        <p:txBody>
          <a:bodyPr/>
          <a:lstStyle/>
          <a:p>
            <a:r>
              <a:rPr lang="es-ES" dirty="0"/>
              <a:t>Un rebase, permite a una rama </a:t>
            </a:r>
            <a:r>
              <a:rPr lang="es-ES" dirty="0" err="1"/>
              <a:t>feature</a:t>
            </a:r>
            <a:r>
              <a:rPr lang="es-ES" dirty="0"/>
              <a:t> poner al día con la rama </a:t>
            </a:r>
            <a:r>
              <a:rPr lang="es-ES" dirty="0" err="1"/>
              <a:t>develop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Ponerse al </a:t>
            </a:r>
            <a:r>
              <a:rPr lang="es-ES" dirty="0" err="1"/>
              <a:t>dia</a:t>
            </a:r>
            <a:r>
              <a:rPr lang="es-ES" dirty="0"/>
              <a:t> es incluir los </a:t>
            </a:r>
            <a:r>
              <a:rPr lang="es-ES" dirty="0" err="1"/>
              <a:t>commit</a:t>
            </a:r>
            <a:r>
              <a:rPr lang="es-ES" dirty="0"/>
              <a:t> de </a:t>
            </a:r>
            <a:r>
              <a:rPr lang="es-ES" dirty="0" err="1"/>
              <a:t>develop</a:t>
            </a:r>
            <a:r>
              <a:rPr lang="es-ES" dirty="0"/>
              <a:t> después de la ramificación, en la historia de </a:t>
            </a:r>
            <a:r>
              <a:rPr lang="es-ES" dirty="0" err="1"/>
              <a:t>commits</a:t>
            </a:r>
            <a:r>
              <a:rPr lang="es-ES" dirty="0"/>
              <a:t> de la rama </a:t>
            </a:r>
            <a:r>
              <a:rPr lang="es-ES" dirty="0" err="1"/>
              <a:t>feature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Si se hace un rebase </a:t>
            </a:r>
            <a:r>
              <a:rPr lang="es-ES" dirty="0">
                <a:sym typeface="Wingdings" pitchFamily="2" charset="2"/>
              </a:rPr>
              <a:t> </a:t>
            </a:r>
            <a:r>
              <a:rPr lang="es-ES" dirty="0" err="1">
                <a:sym typeface="Wingdings" pitchFamily="2" charset="2"/>
              </a:rPr>
              <a:t>merge</a:t>
            </a:r>
            <a:r>
              <a:rPr lang="es-ES" dirty="0">
                <a:sym typeface="Wingdings" pitchFamily="2" charset="2"/>
              </a:rPr>
              <a:t>, el resultado va a ser un </a:t>
            </a:r>
            <a:r>
              <a:rPr lang="es-ES" dirty="0" err="1">
                <a:sym typeface="Wingdings" pitchFamily="2" charset="2"/>
              </a:rPr>
              <a:t>merge</a:t>
            </a:r>
            <a:r>
              <a:rPr lang="es-ES" dirty="0">
                <a:sym typeface="Wingdings" pitchFamily="2" charset="2"/>
              </a:rPr>
              <a:t> </a:t>
            </a:r>
            <a:r>
              <a:rPr lang="es-ES" dirty="0" err="1">
                <a:sym typeface="Wingdings" pitchFamily="2" charset="2"/>
              </a:rPr>
              <a:t>Fast</a:t>
            </a:r>
            <a:r>
              <a:rPr lang="es-ES" dirty="0">
                <a:sym typeface="Wingdings" pitchFamily="2" charset="2"/>
              </a:rPr>
              <a:t>-forward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pPr marL="292608" lvl="1" indent="0">
              <a:buNone/>
            </a:pPr>
            <a:endParaRPr lang="es-ES" dirty="0"/>
          </a:p>
        </p:txBody>
      </p:sp>
      <p:sp>
        <p:nvSpPr>
          <p:cNvPr id="19" name="Elipse 3">
            <a:extLst>
              <a:ext uri="{FF2B5EF4-FFF2-40B4-BE49-F238E27FC236}">
                <a16:creationId xmlns:a16="http://schemas.microsoft.com/office/drawing/2014/main" id="{A667E6EE-F415-B64C-8E77-D7449F4EF85B}"/>
              </a:ext>
            </a:extLst>
          </p:cNvPr>
          <p:cNvSpPr/>
          <p:nvPr/>
        </p:nvSpPr>
        <p:spPr>
          <a:xfrm>
            <a:off x="8931623" y="44128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5">
            <a:extLst>
              <a:ext uri="{FF2B5EF4-FFF2-40B4-BE49-F238E27FC236}">
                <a16:creationId xmlns:a16="http://schemas.microsoft.com/office/drawing/2014/main" id="{3B966AF4-9323-EB49-868E-59DC3F181CB4}"/>
              </a:ext>
            </a:extLst>
          </p:cNvPr>
          <p:cNvSpPr/>
          <p:nvPr/>
        </p:nvSpPr>
        <p:spPr>
          <a:xfrm>
            <a:off x="8931623" y="39926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1" name="Conector recto 7">
            <a:extLst>
              <a:ext uri="{FF2B5EF4-FFF2-40B4-BE49-F238E27FC236}">
                <a16:creationId xmlns:a16="http://schemas.microsoft.com/office/drawing/2014/main" id="{CB7EA208-D862-2347-A56E-0134E34CE9D2}"/>
              </a:ext>
            </a:extLst>
          </p:cNvPr>
          <p:cNvCxnSpPr>
            <a:stCxn id="19" idx="0"/>
            <a:endCxn id="23" idx="4"/>
          </p:cNvCxnSpPr>
          <p:nvPr/>
        </p:nvCxnSpPr>
        <p:spPr>
          <a:xfrm flipV="1">
            <a:off x="9029946" y="37960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0">
            <a:extLst>
              <a:ext uri="{FF2B5EF4-FFF2-40B4-BE49-F238E27FC236}">
                <a16:creationId xmlns:a16="http://schemas.microsoft.com/office/drawing/2014/main" id="{243F24BF-36D2-B84D-B132-8663EBC88660}"/>
              </a:ext>
            </a:extLst>
          </p:cNvPr>
          <p:cNvSpPr txBox="1"/>
          <p:nvPr/>
        </p:nvSpPr>
        <p:spPr>
          <a:xfrm>
            <a:off x="8593678" y="46913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dev</a:t>
            </a:r>
            <a:endParaRPr lang="es-CO" dirty="0"/>
          </a:p>
        </p:txBody>
      </p:sp>
      <p:sp>
        <p:nvSpPr>
          <p:cNvPr id="23" name="Elipse 55">
            <a:extLst>
              <a:ext uri="{FF2B5EF4-FFF2-40B4-BE49-F238E27FC236}">
                <a16:creationId xmlns:a16="http://schemas.microsoft.com/office/drawing/2014/main" id="{FFFA3198-F745-2741-B9B5-A59C87E2AACE}"/>
              </a:ext>
            </a:extLst>
          </p:cNvPr>
          <p:cNvSpPr/>
          <p:nvPr/>
        </p:nvSpPr>
        <p:spPr>
          <a:xfrm>
            <a:off x="8931623" y="35993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7" name="Conector recto de flecha 32">
            <a:extLst>
              <a:ext uri="{FF2B5EF4-FFF2-40B4-BE49-F238E27FC236}">
                <a16:creationId xmlns:a16="http://schemas.microsoft.com/office/drawing/2014/main" id="{60D81081-5554-1D46-887B-494CD823CD15}"/>
              </a:ext>
            </a:extLst>
          </p:cNvPr>
          <p:cNvCxnSpPr/>
          <p:nvPr/>
        </p:nvCxnSpPr>
        <p:spPr>
          <a:xfrm flipV="1">
            <a:off x="9029946" y="50606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33">
            <a:extLst>
              <a:ext uri="{FF2B5EF4-FFF2-40B4-BE49-F238E27FC236}">
                <a16:creationId xmlns:a16="http://schemas.microsoft.com/office/drawing/2014/main" id="{CECB1BDC-F39D-F54D-ADCF-B6E31992D7A0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9029945" y="2891739"/>
            <a:ext cx="1" cy="7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4FF5448-3EB6-6D4C-8A3A-1AAB9120E707}"/>
              </a:ext>
            </a:extLst>
          </p:cNvPr>
          <p:cNvSpPr/>
          <p:nvPr/>
        </p:nvSpPr>
        <p:spPr>
          <a:xfrm>
            <a:off x="6472310" y="5419891"/>
            <a:ext cx="57196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Por ejemplo estos dos </a:t>
            </a:r>
            <a:r>
              <a:rPr lang="es-ES" dirty="0" err="1"/>
              <a:t>commits</a:t>
            </a:r>
            <a:r>
              <a:rPr lang="es-ES" dirty="0"/>
              <a:t> son transferidos a la base del historial de </a:t>
            </a:r>
            <a:r>
              <a:rPr lang="es-ES" dirty="0" err="1"/>
              <a:t>feature_alfa</a:t>
            </a:r>
            <a:r>
              <a:rPr lang="es-ES" dirty="0"/>
              <a:t>. Esto es como si la ramificación hubiese sido a partir del ultimo </a:t>
            </a:r>
            <a:r>
              <a:rPr lang="es-ES" dirty="0" err="1"/>
              <a:t>commit</a:t>
            </a:r>
            <a:r>
              <a:rPr lang="es-ES" dirty="0"/>
              <a:t> de </a:t>
            </a:r>
            <a:r>
              <a:rPr lang="es-ES" dirty="0" err="1"/>
              <a:t>dev</a:t>
            </a:r>
            <a:endParaRPr lang="es-ES" dirty="0"/>
          </a:p>
        </p:txBody>
      </p:sp>
      <p:sp>
        <p:nvSpPr>
          <p:cNvPr id="12" name="CuadroTexto 9">
            <a:extLst>
              <a:ext uri="{FF2B5EF4-FFF2-40B4-BE49-F238E27FC236}">
                <a16:creationId xmlns:a16="http://schemas.microsoft.com/office/drawing/2014/main" id="{C9DF797E-64F6-DD4B-B309-BCF100DE41F3}"/>
              </a:ext>
            </a:extLst>
          </p:cNvPr>
          <p:cNvSpPr txBox="1"/>
          <p:nvPr/>
        </p:nvSpPr>
        <p:spPr>
          <a:xfrm>
            <a:off x="9466213" y="46913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feature_alfa</a:t>
            </a:r>
            <a:endParaRPr lang="es-CO" dirty="0"/>
          </a:p>
        </p:txBody>
      </p:sp>
      <p:cxnSp>
        <p:nvCxnSpPr>
          <p:cNvPr id="13" name="Conector recto 8">
            <a:extLst>
              <a:ext uri="{FF2B5EF4-FFF2-40B4-BE49-F238E27FC236}">
                <a16:creationId xmlns:a16="http://schemas.microsoft.com/office/drawing/2014/main" id="{6D25B778-15B5-EF43-94BE-401ACB85F01F}"/>
              </a:ext>
            </a:extLst>
          </p:cNvPr>
          <p:cNvCxnSpPr/>
          <p:nvPr/>
        </p:nvCxnSpPr>
        <p:spPr>
          <a:xfrm flipH="1">
            <a:off x="9970748" y="35274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4">
            <a:extLst>
              <a:ext uri="{FF2B5EF4-FFF2-40B4-BE49-F238E27FC236}">
                <a16:creationId xmlns:a16="http://schemas.microsoft.com/office/drawing/2014/main" id="{887D07EE-5814-F742-A0A9-7BC75C62ECC1}"/>
              </a:ext>
            </a:extLst>
          </p:cNvPr>
          <p:cNvCxnSpPr/>
          <p:nvPr/>
        </p:nvCxnSpPr>
        <p:spPr>
          <a:xfrm flipH="1">
            <a:off x="9124035" y="36481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29">
            <a:extLst>
              <a:ext uri="{FF2B5EF4-FFF2-40B4-BE49-F238E27FC236}">
                <a16:creationId xmlns:a16="http://schemas.microsoft.com/office/drawing/2014/main" id="{99975389-6809-4F49-88A0-F4533BFB84AD}"/>
              </a:ext>
            </a:extLst>
          </p:cNvPr>
          <p:cNvSpPr/>
          <p:nvPr/>
        </p:nvSpPr>
        <p:spPr>
          <a:xfrm>
            <a:off x="9993094" y="2434473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30">
            <a:extLst>
              <a:ext uri="{FF2B5EF4-FFF2-40B4-BE49-F238E27FC236}">
                <a16:creationId xmlns:a16="http://schemas.microsoft.com/office/drawing/2014/main" id="{AC49B03A-7EBD-DC47-87BA-CDE34F124A61}"/>
              </a:ext>
            </a:extLst>
          </p:cNvPr>
          <p:cNvSpPr/>
          <p:nvPr/>
        </p:nvSpPr>
        <p:spPr>
          <a:xfrm>
            <a:off x="9993094" y="1995743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23">
            <a:extLst>
              <a:ext uri="{FF2B5EF4-FFF2-40B4-BE49-F238E27FC236}">
                <a16:creationId xmlns:a16="http://schemas.microsoft.com/office/drawing/2014/main" id="{6D56EFAA-2BE0-9448-AE34-A18B50C0CD20}"/>
              </a:ext>
            </a:extLst>
          </p:cNvPr>
          <p:cNvSpPr/>
          <p:nvPr/>
        </p:nvSpPr>
        <p:spPr>
          <a:xfrm>
            <a:off x="8927390" y="3155103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046D7CA7-14FF-E540-B339-21639EA565A6}"/>
              </a:ext>
            </a:extLst>
          </p:cNvPr>
          <p:cNvSpPr/>
          <p:nvPr/>
        </p:nvSpPr>
        <p:spPr>
          <a:xfrm>
            <a:off x="8932117" y="2699005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30">
            <a:extLst>
              <a:ext uri="{FF2B5EF4-FFF2-40B4-BE49-F238E27FC236}">
                <a16:creationId xmlns:a16="http://schemas.microsoft.com/office/drawing/2014/main" id="{64D76B3C-BE39-2449-B27D-4A0CC4E05DFB}"/>
              </a:ext>
            </a:extLst>
          </p:cNvPr>
          <p:cNvSpPr/>
          <p:nvPr/>
        </p:nvSpPr>
        <p:spPr>
          <a:xfrm>
            <a:off x="9993093" y="154102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lipse 23">
            <a:extLst>
              <a:ext uri="{FF2B5EF4-FFF2-40B4-BE49-F238E27FC236}">
                <a16:creationId xmlns:a16="http://schemas.microsoft.com/office/drawing/2014/main" id="{5EA27B77-3F67-3444-A54D-D2C971D501EF}"/>
              </a:ext>
            </a:extLst>
          </p:cNvPr>
          <p:cNvSpPr/>
          <p:nvPr/>
        </p:nvSpPr>
        <p:spPr>
          <a:xfrm>
            <a:off x="9989794" y="3313698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Elipse 23">
            <a:extLst>
              <a:ext uri="{FF2B5EF4-FFF2-40B4-BE49-F238E27FC236}">
                <a16:creationId xmlns:a16="http://schemas.microsoft.com/office/drawing/2014/main" id="{69E99E40-C753-1242-B0F5-23582E5924CB}"/>
              </a:ext>
            </a:extLst>
          </p:cNvPr>
          <p:cNvSpPr/>
          <p:nvPr/>
        </p:nvSpPr>
        <p:spPr>
          <a:xfrm>
            <a:off x="9994521" y="2857600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5FA0D97-F26A-EC4E-B6AA-7095905FF3B2}"/>
              </a:ext>
            </a:extLst>
          </p:cNvPr>
          <p:cNvSpPr/>
          <p:nvPr/>
        </p:nvSpPr>
        <p:spPr>
          <a:xfrm>
            <a:off x="9281834" y="2914296"/>
            <a:ext cx="625204" cy="456098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28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cto 28">
            <a:extLst>
              <a:ext uri="{FF2B5EF4-FFF2-40B4-BE49-F238E27FC236}">
                <a16:creationId xmlns:a16="http://schemas.microsoft.com/office/drawing/2014/main" id="{99801711-BE9B-634E-8F8D-1656DA1383C0}"/>
              </a:ext>
            </a:extLst>
          </p:cNvPr>
          <p:cNvCxnSpPr>
            <a:cxnSpLocks/>
            <a:stCxn id="25" idx="0"/>
          </p:cNvCxnSpPr>
          <p:nvPr/>
        </p:nvCxnSpPr>
        <p:spPr>
          <a:xfrm>
            <a:off x="10091416" y="1541024"/>
            <a:ext cx="1" cy="31542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Rebase	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168766" cy="4023360"/>
          </a:xfrm>
        </p:spPr>
        <p:txBody>
          <a:bodyPr/>
          <a:lstStyle/>
          <a:p>
            <a:r>
              <a:rPr lang="es-ES" dirty="0"/>
              <a:t>Un rebase, permite a una rama </a:t>
            </a:r>
            <a:r>
              <a:rPr lang="es-ES" dirty="0" err="1"/>
              <a:t>feature</a:t>
            </a:r>
            <a:r>
              <a:rPr lang="es-ES" dirty="0"/>
              <a:t> poner al día con la rama </a:t>
            </a:r>
            <a:r>
              <a:rPr lang="es-ES" dirty="0" err="1"/>
              <a:t>develop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Ponerse al </a:t>
            </a:r>
            <a:r>
              <a:rPr lang="es-ES" dirty="0" err="1"/>
              <a:t>dia</a:t>
            </a:r>
            <a:r>
              <a:rPr lang="es-ES" dirty="0"/>
              <a:t> es incluir los </a:t>
            </a:r>
            <a:r>
              <a:rPr lang="es-ES" dirty="0" err="1"/>
              <a:t>commit</a:t>
            </a:r>
            <a:r>
              <a:rPr lang="es-ES" dirty="0"/>
              <a:t> de </a:t>
            </a:r>
            <a:r>
              <a:rPr lang="es-ES" dirty="0" err="1"/>
              <a:t>develop</a:t>
            </a:r>
            <a:r>
              <a:rPr lang="es-ES" dirty="0"/>
              <a:t> después de la ramificación, en la historia de </a:t>
            </a:r>
            <a:r>
              <a:rPr lang="es-ES" dirty="0" err="1"/>
              <a:t>commits</a:t>
            </a:r>
            <a:r>
              <a:rPr lang="es-ES" dirty="0"/>
              <a:t> de la rama </a:t>
            </a:r>
            <a:r>
              <a:rPr lang="es-ES" dirty="0" err="1"/>
              <a:t>feature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Si se hace un rebase </a:t>
            </a:r>
            <a:r>
              <a:rPr lang="es-ES" dirty="0">
                <a:sym typeface="Wingdings" pitchFamily="2" charset="2"/>
              </a:rPr>
              <a:t> </a:t>
            </a:r>
            <a:r>
              <a:rPr lang="es-ES" dirty="0" err="1">
                <a:sym typeface="Wingdings" pitchFamily="2" charset="2"/>
              </a:rPr>
              <a:t>merge</a:t>
            </a:r>
            <a:r>
              <a:rPr lang="es-ES" dirty="0">
                <a:sym typeface="Wingdings" pitchFamily="2" charset="2"/>
              </a:rPr>
              <a:t>, el resultado va a ser un </a:t>
            </a:r>
            <a:r>
              <a:rPr lang="es-ES" dirty="0" err="1">
                <a:sym typeface="Wingdings" pitchFamily="2" charset="2"/>
              </a:rPr>
              <a:t>merge</a:t>
            </a:r>
            <a:r>
              <a:rPr lang="es-ES" dirty="0">
                <a:sym typeface="Wingdings" pitchFamily="2" charset="2"/>
              </a:rPr>
              <a:t> </a:t>
            </a:r>
            <a:r>
              <a:rPr lang="es-ES" dirty="0" err="1">
                <a:sym typeface="Wingdings" pitchFamily="2" charset="2"/>
              </a:rPr>
              <a:t>Fast</a:t>
            </a:r>
            <a:r>
              <a:rPr lang="es-ES" dirty="0">
                <a:sym typeface="Wingdings" pitchFamily="2" charset="2"/>
              </a:rPr>
              <a:t>-forward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pPr marL="292608" lvl="1" indent="0">
              <a:buNone/>
            </a:pPr>
            <a:endParaRPr lang="es-ES" dirty="0"/>
          </a:p>
        </p:txBody>
      </p:sp>
      <p:sp>
        <p:nvSpPr>
          <p:cNvPr id="19" name="Elipse 3">
            <a:extLst>
              <a:ext uri="{FF2B5EF4-FFF2-40B4-BE49-F238E27FC236}">
                <a16:creationId xmlns:a16="http://schemas.microsoft.com/office/drawing/2014/main" id="{A667E6EE-F415-B64C-8E77-D7449F4EF85B}"/>
              </a:ext>
            </a:extLst>
          </p:cNvPr>
          <p:cNvSpPr/>
          <p:nvPr/>
        </p:nvSpPr>
        <p:spPr>
          <a:xfrm>
            <a:off x="8931623" y="44128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5">
            <a:extLst>
              <a:ext uri="{FF2B5EF4-FFF2-40B4-BE49-F238E27FC236}">
                <a16:creationId xmlns:a16="http://schemas.microsoft.com/office/drawing/2014/main" id="{3B966AF4-9323-EB49-868E-59DC3F181CB4}"/>
              </a:ext>
            </a:extLst>
          </p:cNvPr>
          <p:cNvSpPr/>
          <p:nvPr/>
        </p:nvSpPr>
        <p:spPr>
          <a:xfrm>
            <a:off x="8931623" y="39926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1" name="Conector recto 7">
            <a:extLst>
              <a:ext uri="{FF2B5EF4-FFF2-40B4-BE49-F238E27FC236}">
                <a16:creationId xmlns:a16="http://schemas.microsoft.com/office/drawing/2014/main" id="{CB7EA208-D862-2347-A56E-0134E34CE9D2}"/>
              </a:ext>
            </a:extLst>
          </p:cNvPr>
          <p:cNvCxnSpPr>
            <a:stCxn id="19" idx="0"/>
            <a:endCxn id="23" idx="4"/>
          </p:cNvCxnSpPr>
          <p:nvPr/>
        </p:nvCxnSpPr>
        <p:spPr>
          <a:xfrm flipV="1">
            <a:off x="9029946" y="37960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0">
            <a:extLst>
              <a:ext uri="{FF2B5EF4-FFF2-40B4-BE49-F238E27FC236}">
                <a16:creationId xmlns:a16="http://schemas.microsoft.com/office/drawing/2014/main" id="{243F24BF-36D2-B84D-B132-8663EBC88660}"/>
              </a:ext>
            </a:extLst>
          </p:cNvPr>
          <p:cNvSpPr txBox="1"/>
          <p:nvPr/>
        </p:nvSpPr>
        <p:spPr>
          <a:xfrm>
            <a:off x="8593678" y="46913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dev</a:t>
            </a:r>
            <a:endParaRPr lang="es-CO" dirty="0"/>
          </a:p>
        </p:txBody>
      </p:sp>
      <p:sp>
        <p:nvSpPr>
          <p:cNvPr id="23" name="Elipse 55">
            <a:extLst>
              <a:ext uri="{FF2B5EF4-FFF2-40B4-BE49-F238E27FC236}">
                <a16:creationId xmlns:a16="http://schemas.microsoft.com/office/drawing/2014/main" id="{FFFA3198-F745-2741-B9B5-A59C87E2AACE}"/>
              </a:ext>
            </a:extLst>
          </p:cNvPr>
          <p:cNvSpPr/>
          <p:nvPr/>
        </p:nvSpPr>
        <p:spPr>
          <a:xfrm>
            <a:off x="8931623" y="35993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7" name="Conector recto de flecha 32">
            <a:extLst>
              <a:ext uri="{FF2B5EF4-FFF2-40B4-BE49-F238E27FC236}">
                <a16:creationId xmlns:a16="http://schemas.microsoft.com/office/drawing/2014/main" id="{60D81081-5554-1D46-887B-494CD823CD15}"/>
              </a:ext>
            </a:extLst>
          </p:cNvPr>
          <p:cNvCxnSpPr/>
          <p:nvPr/>
        </p:nvCxnSpPr>
        <p:spPr>
          <a:xfrm flipV="1">
            <a:off x="9029946" y="50606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33">
            <a:extLst>
              <a:ext uri="{FF2B5EF4-FFF2-40B4-BE49-F238E27FC236}">
                <a16:creationId xmlns:a16="http://schemas.microsoft.com/office/drawing/2014/main" id="{CECB1BDC-F39D-F54D-ADCF-B6E31992D7A0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9029945" y="2891739"/>
            <a:ext cx="1" cy="7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4FF5448-3EB6-6D4C-8A3A-1AAB9120E707}"/>
              </a:ext>
            </a:extLst>
          </p:cNvPr>
          <p:cNvSpPr/>
          <p:nvPr/>
        </p:nvSpPr>
        <p:spPr>
          <a:xfrm>
            <a:off x="6472310" y="5419891"/>
            <a:ext cx="57196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Por ejemplo estos dos </a:t>
            </a:r>
            <a:r>
              <a:rPr lang="es-ES" dirty="0" err="1"/>
              <a:t>commits</a:t>
            </a:r>
            <a:r>
              <a:rPr lang="es-ES" dirty="0"/>
              <a:t> son transferidos a la base del historial de </a:t>
            </a:r>
            <a:r>
              <a:rPr lang="es-ES" dirty="0" err="1"/>
              <a:t>feature_alfa</a:t>
            </a:r>
            <a:r>
              <a:rPr lang="es-ES" dirty="0"/>
              <a:t>. Esto es como si la ramificación hubiese sido a partir del ultimo </a:t>
            </a:r>
            <a:r>
              <a:rPr lang="es-ES" dirty="0" err="1"/>
              <a:t>commit</a:t>
            </a:r>
            <a:r>
              <a:rPr lang="es-ES" dirty="0"/>
              <a:t> de </a:t>
            </a:r>
            <a:r>
              <a:rPr lang="es-ES" dirty="0" err="1"/>
              <a:t>dev</a:t>
            </a:r>
            <a:endParaRPr lang="es-ES" dirty="0"/>
          </a:p>
        </p:txBody>
      </p:sp>
      <p:sp>
        <p:nvSpPr>
          <p:cNvPr id="12" name="CuadroTexto 9">
            <a:extLst>
              <a:ext uri="{FF2B5EF4-FFF2-40B4-BE49-F238E27FC236}">
                <a16:creationId xmlns:a16="http://schemas.microsoft.com/office/drawing/2014/main" id="{C9DF797E-64F6-DD4B-B309-BCF100DE41F3}"/>
              </a:ext>
            </a:extLst>
          </p:cNvPr>
          <p:cNvSpPr txBox="1"/>
          <p:nvPr/>
        </p:nvSpPr>
        <p:spPr>
          <a:xfrm>
            <a:off x="9466213" y="46913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feature_alfa</a:t>
            </a:r>
            <a:endParaRPr lang="es-CO" dirty="0"/>
          </a:p>
        </p:txBody>
      </p:sp>
      <p:cxnSp>
        <p:nvCxnSpPr>
          <p:cNvPr id="13" name="Conector recto 8">
            <a:extLst>
              <a:ext uri="{FF2B5EF4-FFF2-40B4-BE49-F238E27FC236}">
                <a16:creationId xmlns:a16="http://schemas.microsoft.com/office/drawing/2014/main" id="{6D25B778-15B5-EF43-94BE-401ACB85F01F}"/>
              </a:ext>
            </a:extLst>
          </p:cNvPr>
          <p:cNvCxnSpPr/>
          <p:nvPr/>
        </p:nvCxnSpPr>
        <p:spPr>
          <a:xfrm flipH="1">
            <a:off x="9970748" y="35274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4">
            <a:extLst>
              <a:ext uri="{FF2B5EF4-FFF2-40B4-BE49-F238E27FC236}">
                <a16:creationId xmlns:a16="http://schemas.microsoft.com/office/drawing/2014/main" id="{887D07EE-5814-F742-A0A9-7BC75C62ECC1}"/>
              </a:ext>
            </a:extLst>
          </p:cNvPr>
          <p:cNvCxnSpPr/>
          <p:nvPr/>
        </p:nvCxnSpPr>
        <p:spPr>
          <a:xfrm flipH="1">
            <a:off x="9124035" y="36481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29">
            <a:extLst>
              <a:ext uri="{FF2B5EF4-FFF2-40B4-BE49-F238E27FC236}">
                <a16:creationId xmlns:a16="http://schemas.microsoft.com/office/drawing/2014/main" id="{99975389-6809-4F49-88A0-F4533BFB84AD}"/>
              </a:ext>
            </a:extLst>
          </p:cNvPr>
          <p:cNvSpPr/>
          <p:nvPr/>
        </p:nvSpPr>
        <p:spPr>
          <a:xfrm>
            <a:off x="9993094" y="2434473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30">
            <a:extLst>
              <a:ext uri="{FF2B5EF4-FFF2-40B4-BE49-F238E27FC236}">
                <a16:creationId xmlns:a16="http://schemas.microsoft.com/office/drawing/2014/main" id="{AC49B03A-7EBD-DC47-87BA-CDE34F124A61}"/>
              </a:ext>
            </a:extLst>
          </p:cNvPr>
          <p:cNvSpPr/>
          <p:nvPr/>
        </p:nvSpPr>
        <p:spPr>
          <a:xfrm>
            <a:off x="9993094" y="1995743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23">
            <a:extLst>
              <a:ext uri="{FF2B5EF4-FFF2-40B4-BE49-F238E27FC236}">
                <a16:creationId xmlns:a16="http://schemas.microsoft.com/office/drawing/2014/main" id="{6D56EFAA-2BE0-9448-AE34-A18B50C0CD20}"/>
              </a:ext>
            </a:extLst>
          </p:cNvPr>
          <p:cNvSpPr/>
          <p:nvPr/>
        </p:nvSpPr>
        <p:spPr>
          <a:xfrm>
            <a:off x="8927390" y="3155103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046D7CA7-14FF-E540-B339-21639EA565A6}"/>
              </a:ext>
            </a:extLst>
          </p:cNvPr>
          <p:cNvSpPr/>
          <p:nvPr/>
        </p:nvSpPr>
        <p:spPr>
          <a:xfrm>
            <a:off x="8932117" y="2699005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30">
            <a:extLst>
              <a:ext uri="{FF2B5EF4-FFF2-40B4-BE49-F238E27FC236}">
                <a16:creationId xmlns:a16="http://schemas.microsoft.com/office/drawing/2014/main" id="{64D76B3C-BE39-2449-B27D-4A0CC4E05DFB}"/>
              </a:ext>
            </a:extLst>
          </p:cNvPr>
          <p:cNvSpPr/>
          <p:nvPr/>
        </p:nvSpPr>
        <p:spPr>
          <a:xfrm>
            <a:off x="9993093" y="154102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lipse 23">
            <a:extLst>
              <a:ext uri="{FF2B5EF4-FFF2-40B4-BE49-F238E27FC236}">
                <a16:creationId xmlns:a16="http://schemas.microsoft.com/office/drawing/2014/main" id="{5EA27B77-3F67-3444-A54D-D2C971D501EF}"/>
              </a:ext>
            </a:extLst>
          </p:cNvPr>
          <p:cNvSpPr/>
          <p:nvPr/>
        </p:nvSpPr>
        <p:spPr>
          <a:xfrm>
            <a:off x="9989794" y="3313698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Elipse 23">
            <a:extLst>
              <a:ext uri="{FF2B5EF4-FFF2-40B4-BE49-F238E27FC236}">
                <a16:creationId xmlns:a16="http://schemas.microsoft.com/office/drawing/2014/main" id="{69E99E40-C753-1242-B0F5-23582E5924CB}"/>
              </a:ext>
            </a:extLst>
          </p:cNvPr>
          <p:cNvSpPr/>
          <p:nvPr/>
        </p:nvSpPr>
        <p:spPr>
          <a:xfrm>
            <a:off x="9994521" y="2857600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5FA0D97-F26A-EC4E-B6AA-7095905FF3B2}"/>
              </a:ext>
            </a:extLst>
          </p:cNvPr>
          <p:cNvSpPr/>
          <p:nvPr/>
        </p:nvSpPr>
        <p:spPr>
          <a:xfrm>
            <a:off x="9281834" y="2914296"/>
            <a:ext cx="625204" cy="456098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48EF6F-1FA9-B448-9F9B-6A2411EF39E6}"/>
              </a:ext>
            </a:extLst>
          </p:cNvPr>
          <p:cNvSpPr/>
          <p:nvPr/>
        </p:nvSpPr>
        <p:spPr>
          <a:xfrm>
            <a:off x="8705880" y="2515220"/>
            <a:ext cx="1688123" cy="12136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00F822-7548-5A4F-ACBC-715D59DD37D1}"/>
              </a:ext>
            </a:extLst>
          </p:cNvPr>
          <p:cNvSpPr/>
          <p:nvPr/>
        </p:nvSpPr>
        <p:spPr>
          <a:xfrm>
            <a:off x="10466334" y="2690128"/>
            <a:ext cx="16450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Son </a:t>
            </a:r>
            <a:r>
              <a:rPr lang="es-ES" dirty="0" err="1"/>
              <a:t>commits</a:t>
            </a:r>
            <a:endParaRPr lang="es-ES" dirty="0"/>
          </a:p>
          <a:p>
            <a:r>
              <a:rPr lang="es-ES" dirty="0"/>
              <a:t>con los mismo</a:t>
            </a:r>
            <a:r>
              <a:rPr lang="en-US" dirty="0"/>
              <a:t>s</a:t>
            </a:r>
          </a:p>
          <a:p>
            <a:r>
              <a:rPr lang="en-US" dirty="0"/>
              <a:t>hash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9904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cto 28">
            <a:extLst>
              <a:ext uri="{FF2B5EF4-FFF2-40B4-BE49-F238E27FC236}">
                <a16:creationId xmlns:a16="http://schemas.microsoft.com/office/drawing/2014/main" id="{99801711-BE9B-634E-8F8D-1656DA1383C0}"/>
              </a:ext>
            </a:extLst>
          </p:cNvPr>
          <p:cNvCxnSpPr>
            <a:cxnSpLocks/>
            <a:stCxn id="25" idx="0"/>
          </p:cNvCxnSpPr>
          <p:nvPr/>
        </p:nvCxnSpPr>
        <p:spPr>
          <a:xfrm>
            <a:off x="10091416" y="1541024"/>
            <a:ext cx="1" cy="31542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Rebase	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168766" cy="4023360"/>
          </a:xfrm>
        </p:spPr>
        <p:txBody>
          <a:bodyPr/>
          <a:lstStyle/>
          <a:p>
            <a:r>
              <a:rPr lang="es-ES" dirty="0"/>
              <a:t>Un rebase, permite a una rama </a:t>
            </a:r>
            <a:r>
              <a:rPr lang="es-ES" dirty="0" err="1"/>
              <a:t>feature</a:t>
            </a:r>
            <a:r>
              <a:rPr lang="es-ES" dirty="0"/>
              <a:t> poner al día con la rama </a:t>
            </a:r>
            <a:r>
              <a:rPr lang="es-ES" dirty="0" err="1"/>
              <a:t>develop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Ponerse al </a:t>
            </a:r>
            <a:r>
              <a:rPr lang="es-ES" dirty="0" err="1"/>
              <a:t>dia</a:t>
            </a:r>
            <a:r>
              <a:rPr lang="es-ES" dirty="0"/>
              <a:t> es incluir los </a:t>
            </a:r>
            <a:r>
              <a:rPr lang="es-ES" dirty="0" err="1"/>
              <a:t>commit</a:t>
            </a:r>
            <a:r>
              <a:rPr lang="es-ES" dirty="0"/>
              <a:t> de </a:t>
            </a:r>
            <a:r>
              <a:rPr lang="es-ES" dirty="0" err="1"/>
              <a:t>develop</a:t>
            </a:r>
            <a:r>
              <a:rPr lang="es-ES" dirty="0"/>
              <a:t> después de la ramificación, en la historia de </a:t>
            </a:r>
            <a:r>
              <a:rPr lang="es-ES" dirty="0" err="1"/>
              <a:t>commits</a:t>
            </a:r>
            <a:r>
              <a:rPr lang="es-ES" dirty="0"/>
              <a:t> de la rama </a:t>
            </a:r>
            <a:r>
              <a:rPr lang="es-ES" dirty="0" err="1"/>
              <a:t>feature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Si se hace un rebase </a:t>
            </a:r>
            <a:r>
              <a:rPr lang="es-ES" dirty="0">
                <a:sym typeface="Wingdings" pitchFamily="2" charset="2"/>
              </a:rPr>
              <a:t> </a:t>
            </a:r>
            <a:r>
              <a:rPr lang="es-ES" dirty="0" err="1">
                <a:sym typeface="Wingdings" pitchFamily="2" charset="2"/>
              </a:rPr>
              <a:t>merge</a:t>
            </a:r>
            <a:r>
              <a:rPr lang="es-ES" dirty="0">
                <a:sym typeface="Wingdings" pitchFamily="2" charset="2"/>
              </a:rPr>
              <a:t>, el resultado va a ser un </a:t>
            </a:r>
            <a:r>
              <a:rPr lang="es-ES" dirty="0" err="1">
                <a:sym typeface="Wingdings" pitchFamily="2" charset="2"/>
              </a:rPr>
              <a:t>merge</a:t>
            </a:r>
            <a:r>
              <a:rPr lang="es-ES" dirty="0">
                <a:sym typeface="Wingdings" pitchFamily="2" charset="2"/>
              </a:rPr>
              <a:t> </a:t>
            </a:r>
            <a:r>
              <a:rPr lang="es-ES" dirty="0" err="1">
                <a:sym typeface="Wingdings" pitchFamily="2" charset="2"/>
              </a:rPr>
              <a:t>Fast</a:t>
            </a:r>
            <a:r>
              <a:rPr lang="es-ES" dirty="0">
                <a:sym typeface="Wingdings" pitchFamily="2" charset="2"/>
              </a:rPr>
              <a:t>-forward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pPr marL="292608" lvl="1" indent="0">
              <a:buNone/>
            </a:pPr>
            <a:endParaRPr lang="es-ES" dirty="0"/>
          </a:p>
        </p:txBody>
      </p:sp>
      <p:sp>
        <p:nvSpPr>
          <p:cNvPr id="19" name="Elipse 3">
            <a:extLst>
              <a:ext uri="{FF2B5EF4-FFF2-40B4-BE49-F238E27FC236}">
                <a16:creationId xmlns:a16="http://schemas.microsoft.com/office/drawing/2014/main" id="{A667E6EE-F415-B64C-8E77-D7449F4EF85B}"/>
              </a:ext>
            </a:extLst>
          </p:cNvPr>
          <p:cNvSpPr/>
          <p:nvPr/>
        </p:nvSpPr>
        <p:spPr>
          <a:xfrm>
            <a:off x="8931623" y="44128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5">
            <a:extLst>
              <a:ext uri="{FF2B5EF4-FFF2-40B4-BE49-F238E27FC236}">
                <a16:creationId xmlns:a16="http://schemas.microsoft.com/office/drawing/2014/main" id="{3B966AF4-9323-EB49-868E-59DC3F181CB4}"/>
              </a:ext>
            </a:extLst>
          </p:cNvPr>
          <p:cNvSpPr/>
          <p:nvPr/>
        </p:nvSpPr>
        <p:spPr>
          <a:xfrm>
            <a:off x="8931623" y="39926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1" name="Conector recto 7">
            <a:extLst>
              <a:ext uri="{FF2B5EF4-FFF2-40B4-BE49-F238E27FC236}">
                <a16:creationId xmlns:a16="http://schemas.microsoft.com/office/drawing/2014/main" id="{CB7EA208-D862-2347-A56E-0134E34CE9D2}"/>
              </a:ext>
            </a:extLst>
          </p:cNvPr>
          <p:cNvCxnSpPr>
            <a:stCxn id="19" idx="0"/>
            <a:endCxn id="23" idx="4"/>
          </p:cNvCxnSpPr>
          <p:nvPr/>
        </p:nvCxnSpPr>
        <p:spPr>
          <a:xfrm flipV="1">
            <a:off x="9029946" y="37960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0">
            <a:extLst>
              <a:ext uri="{FF2B5EF4-FFF2-40B4-BE49-F238E27FC236}">
                <a16:creationId xmlns:a16="http://schemas.microsoft.com/office/drawing/2014/main" id="{243F24BF-36D2-B84D-B132-8663EBC88660}"/>
              </a:ext>
            </a:extLst>
          </p:cNvPr>
          <p:cNvSpPr txBox="1"/>
          <p:nvPr/>
        </p:nvSpPr>
        <p:spPr>
          <a:xfrm>
            <a:off x="8593678" y="46913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dev</a:t>
            </a:r>
            <a:endParaRPr lang="es-CO" dirty="0"/>
          </a:p>
        </p:txBody>
      </p:sp>
      <p:sp>
        <p:nvSpPr>
          <p:cNvPr id="23" name="Elipse 55">
            <a:extLst>
              <a:ext uri="{FF2B5EF4-FFF2-40B4-BE49-F238E27FC236}">
                <a16:creationId xmlns:a16="http://schemas.microsoft.com/office/drawing/2014/main" id="{FFFA3198-F745-2741-B9B5-A59C87E2AACE}"/>
              </a:ext>
            </a:extLst>
          </p:cNvPr>
          <p:cNvSpPr/>
          <p:nvPr/>
        </p:nvSpPr>
        <p:spPr>
          <a:xfrm>
            <a:off x="8931623" y="35993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7" name="Conector recto de flecha 32">
            <a:extLst>
              <a:ext uri="{FF2B5EF4-FFF2-40B4-BE49-F238E27FC236}">
                <a16:creationId xmlns:a16="http://schemas.microsoft.com/office/drawing/2014/main" id="{60D81081-5554-1D46-887B-494CD823CD15}"/>
              </a:ext>
            </a:extLst>
          </p:cNvPr>
          <p:cNvCxnSpPr/>
          <p:nvPr/>
        </p:nvCxnSpPr>
        <p:spPr>
          <a:xfrm flipV="1">
            <a:off x="9029946" y="50606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33">
            <a:extLst>
              <a:ext uri="{FF2B5EF4-FFF2-40B4-BE49-F238E27FC236}">
                <a16:creationId xmlns:a16="http://schemas.microsoft.com/office/drawing/2014/main" id="{CECB1BDC-F39D-F54D-ADCF-B6E31992D7A0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9029945" y="2891739"/>
            <a:ext cx="1" cy="7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4FF5448-3EB6-6D4C-8A3A-1AAB9120E707}"/>
              </a:ext>
            </a:extLst>
          </p:cNvPr>
          <p:cNvSpPr/>
          <p:nvPr/>
        </p:nvSpPr>
        <p:spPr>
          <a:xfrm>
            <a:off x="6472310" y="5419891"/>
            <a:ext cx="57196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Con rebase, vamos a actualizar </a:t>
            </a:r>
            <a:r>
              <a:rPr lang="es-ES" dirty="0" err="1"/>
              <a:t>feature_alfa</a:t>
            </a:r>
            <a:r>
              <a:rPr lang="es-ES" dirty="0"/>
              <a:t> con respecto a </a:t>
            </a:r>
            <a:r>
              <a:rPr lang="es-ES" dirty="0" err="1"/>
              <a:t>dev</a:t>
            </a:r>
            <a:r>
              <a:rPr lang="es-ES" dirty="0"/>
              <a:t>, de modo que los </a:t>
            </a:r>
            <a:r>
              <a:rPr lang="es-ES" dirty="0" err="1"/>
              <a:t>commits</a:t>
            </a:r>
            <a:r>
              <a:rPr lang="es-ES" dirty="0"/>
              <a:t> de </a:t>
            </a:r>
            <a:r>
              <a:rPr lang="es-ES" dirty="0" err="1"/>
              <a:t>dev</a:t>
            </a:r>
            <a:r>
              <a:rPr lang="es-ES" dirty="0"/>
              <a:t>, luego de la ramificación, sean insertados en </a:t>
            </a:r>
            <a:r>
              <a:rPr lang="es-ES" dirty="0" err="1"/>
              <a:t>feature_alfa</a:t>
            </a:r>
            <a:endParaRPr lang="es-ES" dirty="0"/>
          </a:p>
        </p:txBody>
      </p:sp>
      <p:sp>
        <p:nvSpPr>
          <p:cNvPr id="12" name="CuadroTexto 9">
            <a:extLst>
              <a:ext uri="{FF2B5EF4-FFF2-40B4-BE49-F238E27FC236}">
                <a16:creationId xmlns:a16="http://schemas.microsoft.com/office/drawing/2014/main" id="{C9DF797E-64F6-DD4B-B309-BCF100DE41F3}"/>
              </a:ext>
            </a:extLst>
          </p:cNvPr>
          <p:cNvSpPr txBox="1"/>
          <p:nvPr/>
        </p:nvSpPr>
        <p:spPr>
          <a:xfrm>
            <a:off x="9466213" y="46913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feature_alfa</a:t>
            </a:r>
            <a:endParaRPr lang="es-CO" dirty="0"/>
          </a:p>
        </p:txBody>
      </p:sp>
      <p:sp>
        <p:nvSpPr>
          <p:cNvPr id="15" name="Elipse 29">
            <a:extLst>
              <a:ext uri="{FF2B5EF4-FFF2-40B4-BE49-F238E27FC236}">
                <a16:creationId xmlns:a16="http://schemas.microsoft.com/office/drawing/2014/main" id="{99975389-6809-4F49-88A0-F4533BFB84AD}"/>
              </a:ext>
            </a:extLst>
          </p:cNvPr>
          <p:cNvSpPr/>
          <p:nvPr/>
        </p:nvSpPr>
        <p:spPr>
          <a:xfrm>
            <a:off x="9993094" y="2434473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30">
            <a:extLst>
              <a:ext uri="{FF2B5EF4-FFF2-40B4-BE49-F238E27FC236}">
                <a16:creationId xmlns:a16="http://schemas.microsoft.com/office/drawing/2014/main" id="{AC49B03A-7EBD-DC47-87BA-CDE34F124A61}"/>
              </a:ext>
            </a:extLst>
          </p:cNvPr>
          <p:cNvSpPr/>
          <p:nvPr/>
        </p:nvSpPr>
        <p:spPr>
          <a:xfrm>
            <a:off x="9993094" y="1995743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23">
            <a:extLst>
              <a:ext uri="{FF2B5EF4-FFF2-40B4-BE49-F238E27FC236}">
                <a16:creationId xmlns:a16="http://schemas.microsoft.com/office/drawing/2014/main" id="{6D56EFAA-2BE0-9448-AE34-A18B50C0CD20}"/>
              </a:ext>
            </a:extLst>
          </p:cNvPr>
          <p:cNvSpPr/>
          <p:nvPr/>
        </p:nvSpPr>
        <p:spPr>
          <a:xfrm>
            <a:off x="8927390" y="3155103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046D7CA7-14FF-E540-B339-21639EA565A6}"/>
              </a:ext>
            </a:extLst>
          </p:cNvPr>
          <p:cNvSpPr/>
          <p:nvPr/>
        </p:nvSpPr>
        <p:spPr>
          <a:xfrm>
            <a:off x="8932117" y="2699005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30">
            <a:extLst>
              <a:ext uri="{FF2B5EF4-FFF2-40B4-BE49-F238E27FC236}">
                <a16:creationId xmlns:a16="http://schemas.microsoft.com/office/drawing/2014/main" id="{64D76B3C-BE39-2449-B27D-4A0CC4E05DFB}"/>
              </a:ext>
            </a:extLst>
          </p:cNvPr>
          <p:cNvSpPr/>
          <p:nvPr/>
        </p:nvSpPr>
        <p:spPr>
          <a:xfrm>
            <a:off x="9993093" y="154102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0" name="Conector recto 8">
            <a:extLst>
              <a:ext uri="{FF2B5EF4-FFF2-40B4-BE49-F238E27FC236}">
                <a16:creationId xmlns:a16="http://schemas.microsoft.com/office/drawing/2014/main" id="{B34800A1-A285-2F4F-9BF8-F61A8E0545D5}"/>
              </a:ext>
            </a:extLst>
          </p:cNvPr>
          <p:cNvCxnSpPr/>
          <p:nvPr/>
        </p:nvCxnSpPr>
        <p:spPr>
          <a:xfrm flipH="1">
            <a:off x="9970748" y="35274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14">
            <a:extLst>
              <a:ext uri="{FF2B5EF4-FFF2-40B4-BE49-F238E27FC236}">
                <a16:creationId xmlns:a16="http://schemas.microsoft.com/office/drawing/2014/main" id="{04B3C7CC-324F-E84C-8152-27F7D23102C9}"/>
              </a:ext>
            </a:extLst>
          </p:cNvPr>
          <p:cNvCxnSpPr/>
          <p:nvPr/>
        </p:nvCxnSpPr>
        <p:spPr>
          <a:xfrm flipH="1">
            <a:off x="9124035" y="36481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23">
            <a:extLst>
              <a:ext uri="{FF2B5EF4-FFF2-40B4-BE49-F238E27FC236}">
                <a16:creationId xmlns:a16="http://schemas.microsoft.com/office/drawing/2014/main" id="{AE7AFC94-5958-904A-9BB0-7F624664B523}"/>
              </a:ext>
            </a:extLst>
          </p:cNvPr>
          <p:cNvSpPr/>
          <p:nvPr/>
        </p:nvSpPr>
        <p:spPr>
          <a:xfrm>
            <a:off x="9989794" y="3313698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Elipse 23">
            <a:extLst>
              <a:ext uri="{FF2B5EF4-FFF2-40B4-BE49-F238E27FC236}">
                <a16:creationId xmlns:a16="http://schemas.microsoft.com/office/drawing/2014/main" id="{17818650-EF89-444A-B2C2-B8F97BC2EEC8}"/>
              </a:ext>
            </a:extLst>
          </p:cNvPr>
          <p:cNvSpPr/>
          <p:nvPr/>
        </p:nvSpPr>
        <p:spPr>
          <a:xfrm>
            <a:off x="9994521" y="2857600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0782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cto 28">
            <a:extLst>
              <a:ext uri="{FF2B5EF4-FFF2-40B4-BE49-F238E27FC236}">
                <a16:creationId xmlns:a16="http://schemas.microsoft.com/office/drawing/2014/main" id="{99801711-BE9B-634E-8F8D-1656DA1383C0}"/>
              </a:ext>
            </a:extLst>
          </p:cNvPr>
          <p:cNvCxnSpPr>
            <a:cxnSpLocks/>
            <a:stCxn id="25" idx="0"/>
          </p:cNvCxnSpPr>
          <p:nvPr/>
        </p:nvCxnSpPr>
        <p:spPr>
          <a:xfrm>
            <a:off x="10091416" y="1541024"/>
            <a:ext cx="1" cy="31542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Rebase	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168766" cy="4023360"/>
          </a:xfrm>
        </p:spPr>
        <p:txBody>
          <a:bodyPr/>
          <a:lstStyle/>
          <a:p>
            <a:r>
              <a:rPr lang="es-ES" dirty="0"/>
              <a:t>Un rebase, permite a una rama </a:t>
            </a:r>
            <a:r>
              <a:rPr lang="es-ES" dirty="0" err="1"/>
              <a:t>feature</a:t>
            </a:r>
            <a:r>
              <a:rPr lang="es-ES" dirty="0"/>
              <a:t> poner al día con la rama </a:t>
            </a:r>
            <a:r>
              <a:rPr lang="es-ES" dirty="0" err="1"/>
              <a:t>develop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Ponerse al </a:t>
            </a:r>
            <a:r>
              <a:rPr lang="es-ES" dirty="0" err="1"/>
              <a:t>dia</a:t>
            </a:r>
            <a:r>
              <a:rPr lang="es-ES" dirty="0"/>
              <a:t> es incluir los </a:t>
            </a:r>
            <a:r>
              <a:rPr lang="es-ES" dirty="0" err="1"/>
              <a:t>commit</a:t>
            </a:r>
            <a:r>
              <a:rPr lang="es-ES" dirty="0"/>
              <a:t> de </a:t>
            </a:r>
            <a:r>
              <a:rPr lang="es-ES" dirty="0" err="1"/>
              <a:t>develop</a:t>
            </a:r>
            <a:r>
              <a:rPr lang="es-ES" dirty="0"/>
              <a:t> después de la ramificación, en la historia de </a:t>
            </a:r>
            <a:r>
              <a:rPr lang="es-ES" dirty="0" err="1"/>
              <a:t>commits</a:t>
            </a:r>
            <a:r>
              <a:rPr lang="es-ES" dirty="0"/>
              <a:t> de la rama </a:t>
            </a:r>
            <a:r>
              <a:rPr lang="es-ES" dirty="0" err="1"/>
              <a:t>feature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Si se hace un rebase </a:t>
            </a:r>
            <a:r>
              <a:rPr lang="es-ES" dirty="0">
                <a:sym typeface="Wingdings" pitchFamily="2" charset="2"/>
              </a:rPr>
              <a:t> </a:t>
            </a:r>
            <a:r>
              <a:rPr lang="es-ES" dirty="0" err="1">
                <a:sym typeface="Wingdings" pitchFamily="2" charset="2"/>
              </a:rPr>
              <a:t>merge</a:t>
            </a:r>
            <a:r>
              <a:rPr lang="es-ES" dirty="0">
                <a:sym typeface="Wingdings" pitchFamily="2" charset="2"/>
              </a:rPr>
              <a:t>, el resultado va a ser un </a:t>
            </a:r>
            <a:r>
              <a:rPr lang="es-ES" dirty="0" err="1">
                <a:sym typeface="Wingdings" pitchFamily="2" charset="2"/>
              </a:rPr>
              <a:t>merge</a:t>
            </a:r>
            <a:r>
              <a:rPr lang="es-ES" dirty="0">
                <a:sym typeface="Wingdings" pitchFamily="2" charset="2"/>
              </a:rPr>
              <a:t> </a:t>
            </a:r>
            <a:r>
              <a:rPr lang="es-ES" dirty="0" err="1">
                <a:sym typeface="Wingdings" pitchFamily="2" charset="2"/>
              </a:rPr>
              <a:t>Fast</a:t>
            </a:r>
            <a:r>
              <a:rPr lang="es-ES" dirty="0">
                <a:sym typeface="Wingdings" pitchFamily="2" charset="2"/>
              </a:rPr>
              <a:t>-forward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pPr marL="292608" lvl="1" indent="0">
              <a:buNone/>
            </a:pPr>
            <a:endParaRPr lang="es-ES" dirty="0"/>
          </a:p>
        </p:txBody>
      </p:sp>
      <p:sp>
        <p:nvSpPr>
          <p:cNvPr id="19" name="Elipse 3">
            <a:extLst>
              <a:ext uri="{FF2B5EF4-FFF2-40B4-BE49-F238E27FC236}">
                <a16:creationId xmlns:a16="http://schemas.microsoft.com/office/drawing/2014/main" id="{A667E6EE-F415-B64C-8E77-D7449F4EF85B}"/>
              </a:ext>
            </a:extLst>
          </p:cNvPr>
          <p:cNvSpPr/>
          <p:nvPr/>
        </p:nvSpPr>
        <p:spPr>
          <a:xfrm>
            <a:off x="8931623" y="44128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5">
            <a:extLst>
              <a:ext uri="{FF2B5EF4-FFF2-40B4-BE49-F238E27FC236}">
                <a16:creationId xmlns:a16="http://schemas.microsoft.com/office/drawing/2014/main" id="{3B966AF4-9323-EB49-868E-59DC3F181CB4}"/>
              </a:ext>
            </a:extLst>
          </p:cNvPr>
          <p:cNvSpPr/>
          <p:nvPr/>
        </p:nvSpPr>
        <p:spPr>
          <a:xfrm>
            <a:off x="8931623" y="39926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1" name="Conector recto 7">
            <a:extLst>
              <a:ext uri="{FF2B5EF4-FFF2-40B4-BE49-F238E27FC236}">
                <a16:creationId xmlns:a16="http://schemas.microsoft.com/office/drawing/2014/main" id="{CB7EA208-D862-2347-A56E-0134E34CE9D2}"/>
              </a:ext>
            </a:extLst>
          </p:cNvPr>
          <p:cNvCxnSpPr>
            <a:stCxn id="19" idx="0"/>
            <a:endCxn id="23" idx="4"/>
          </p:cNvCxnSpPr>
          <p:nvPr/>
        </p:nvCxnSpPr>
        <p:spPr>
          <a:xfrm flipV="1">
            <a:off x="9029946" y="37960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0">
            <a:extLst>
              <a:ext uri="{FF2B5EF4-FFF2-40B4-BE49-F238E27FC236}">
                <a16:creationId xmlns:a16="http://schemas.microsoft.com/office/drawing/2014/main" id="{243F24BF-36D2-B84D-B132-8663EBC88660}"/>
              </a:ext>
            </a:extLst>
          </p:cNvPr>
          <p:cNvSpPr txBox="1"/>
          <p:nvPr/>
        </p:nvSpPr>
        <p:spPr>
          <a:xfrm>
            <a:off x="8593678" y="46913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dev</a:t>
            </a:r>
            <a:endParaRPr lang="es-CO" dirty="0"/>
          </a:p>
        </p:txBody>
      </p:sp>
      <p:sp>
        <p:nvSpPr>
          <p:cNvPr id="23" name="Elipse 55">
            <a:extLst>
              <a:ext uri="{FF2B5EF4-FFF2-40B4-BE49-F238E27FC236}">
                <a16:creationId xmlns:a16="http://schemas.microsoft.com/office/drawing/2014/main" id="{FFFA3198-F745-2741-B9B5-A59C87E2AACE}"/>
              </a:ext>
            </a:extLst>
          </p:cNvPr>
          <p:cNvSpPr/>
          <p:nvPr/>
        </p:nvSpPr>
        <p:spPr>
          <a:xfrm>
            <a:off x="8931623" y="35993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7" name="Conector recto de flecha 32">
            <a:extLst>
              <a:ext uri="{FF2B5EF4-FFF2-40B4-BE49-F238E27FC236}">
                <a16:creationId xmlns:a16="http://schemas.microsoft.com/office/drawing/2014/main" id="{60D81081-5554-1D46-887B-494CD823CD15}"/>
              </a:ext>
            </a:extLst>
          </p:cNvPr>
          <p:cNvCxnSpPr/>
          <p:nvPr/>
        </p:nvCxnSpPr>
        <p:spPr>
          <a:xfrm flipV="1">
            <a:off x="9029946" y="50606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33">
            <a:extLst>
              <a:ext uri="{FF2B5EF4-FFF2-40B4-BE49-F238E27FC236}">
                <a16:creationId xmlns:a16="http://schemas.microsoft.com/office/drawing/2014/main" id="{CECB1BDC-F39D-F54D-ADCF-B6E31992D7A0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9029945" y="2891739"/>
            <a:ext cx="1" cy="7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4FF5448-3EB6-6D4C-8A3A-1AAB9120E707}"/>
              </a:ext>
            </a:extLst>
          </p:cNvPr>
          <p:cNvSpPr/>
          <p:nvPr/>
        </p:nvSpPr>
        <p:spPr>
          <a:xfrm>
            <a:off x="6472310" y="5419891"/>
            <a:ext cx="57196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Entonces cuando vaya a hacer </a:t>
            </a:r>
            <a:r>
              <a:rPr lang="es-ES" dirty="0" err="1"/>
              <a:t>merge</a:t>
            </a:r>
            <a:r>
              <a:rPr lang="es-ES" dirty="0"/>
              <a:t>, voy a obtener un </a:t>
            </a:r>
            <a:r>
              <a:rPr lang="es-ES" dirty="0" err="1"/>
              <a:t>merge</a:t>
            </a:r>
            <a:r>
              <a:rPr lang="es-ES" dirty="0"/>
              <a:t> </a:t>
            </a:r>
            <a:r>
              <a:rPr lang="es-ES" dirty="0" err="1"/>
              <a:t>fast</a:t>
            </a:r>
            <a:r>
              <a:rPr lang="es-ES" dirty="0"/>
              <a:t>-forward</a:t>
            </a:r>
          </a:p>
        </p:txBody>
      </p:sp>
      <p:sp>
        <p:nvSpPr>
          <p:cNvPr id="12" name="CuadroTexto 9">
            <a:extLst>
              <a:ext uri="{FF2B5EF4-FFF2-40B4-BE49-F238E27FC236}">
                <a16:creationId xmlns:a16="http://schemas.microsoft.com/office/drawing/2014/main" id="{C9DF797E-64F6-DD4B-B309-BCF100DE41F3}"/>
              </a:ext>
            </a:extLst>
          </p:cNvPr>
          <p:cNvSpPr txBox="1"/>
          <p:nvPr/>
        </p:nvSpPr>
        <p:spPr>
          <a:xfrm>
            <a:off x="9466213" y="46913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feature_alfa</a:t>
            </a:r>
            <a:endParaRPr lang="es-CO" dirty="0"/>
          </a:p>
        </p:txBody>
      </p:sp>
      <p:sp>
        <p:nvSpPr>
          <p:cNvPr id="15" name="Elipse 29">
            <a:extLst>
              <a:ext uri="{FF2B5EF4-FFF2-40B4-BE49-F238E27FC236}">
                <a16:creationId xmlns:a16="http://schemas.microsoft.com/office/drawing/2014/main" id="{99975389-6809-4F49-88A0-F4533BFB84AD}"/>
              </a:ext>
            </a:extLst>
          </p:cNvPr>
          <p:cNvSpPr/>
          <p:nvPr/>
        </p:nvSpPr>
        <p:spPr>
          <a:xfrm>
            <a:off x="9993094" y="2434473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30">
            <a:extLst>
              <a:ext uri="{FF2B5EF4-FFF2-40B4-BE49-F238E27FC236}">
                <a16:creationId xmlns:a16="http://schemas.microsoft.com/office/drawing/2014/main" id="{AC49B03A-7EBD-DC47-87BA-CDE34F124A61}"/>
              </a:ext>
            </a:extLst>
          </p:cNvPr>
          <p:cNvSpPr/>
          <p:nvPr/>
        </p:nvSpPr>
        <p:spPr>
          <a:xfrm>
            <a:off x="9993094" y="1995743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23">
            <a:extLst>
              <a:ext uri="{FF2B5EF4-FFF2-40B4-BE49-F238E27FC236}">
                <a16:creationId xmlns:a16="http://schemas.microsoft.com/office/drawing/2014/main" id="{6D56EFAA-2BE0-9448-AE34-A18B50C0CD20}"/>
              </a:ext>
            </a:extLst>
          </p:cNvPr>
          <p:cNvSpPr/>
          <p:nvPr/>
        </p:nvSpPr>
        <p:spPr>
          <a:xfrm>
            <a:off x="8927390" y="3155103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046D7CA7-14FF-E540-B339-21639EA565A6}"/>
              </a:ext>
            </a:extLst>
          </p:cNvPr>
          <p:cNvSpPr/>
          <p:nvPr/>
        </p:nvSpPr>
        <p:spPr>
          <a:xfrm>
            <a:off x="8932117" y="2699005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30">
            <a:extLst>
              <a:ext uri="{FF2B5EF4-FFF2-40B4-BE49-F238E27FC236}">
                <a16:creationId xmlns:a16="http://schemas.microsoft.com/office/drawing/2014/main" id="{64D76B3C-BE39-2449-B27D-4A0CC4E05DFB}"/>
              </a:ext>
            </a:extLst>
          </p:cNvPr>
          <p:cNvSpPr/>
          <p:nvPr/>
        </p:nvSpPr>
        <p:spPr>
          <a:xfrm>
            <a:off x="9993093" y="154102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7" name="Conector recto 8">
            <a:extLst>
              <a:ext uri="{FF2B5EF4-FFF2-40B4-BE49-F238E27FC236}">
                <a16:creationId xmlns:a16="http://schemas.microsoft.com/office/drawing/2014/main" id="{2A14EFA3-0858-3C4E-98C4-5864E2C703A8}"/>
              </a:ext>
            </a:extLst>
          </p:cNvPr>
          <p:cNvCxnSpPr/>
          <p:nvPr/>
        </p:nvCxnSpPr>
        <p:spPr>
          <a:xfrm flipH="1">
            <a:off x="9970748" y="35274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14">
            <a:extLst>
              <a:ext uri="{FF2B5EF4-FFF2-40B4-BE49-F238E27FC236}">
                <a16:creationId xmlns:a16="http://schemas.microsoft.com/office/drawing/2014/main" id="{D28C0A8E-BF81-B145-8A43-159EBC86CDCF}"/>
              </a:ext>
            </a:extLst>
          </p:cNvPr>
          <p:cNvCxnSpPr/>
          <p:nvPr/>
        </p:nvCxnSpPr>
        <p:spPr>
          <a:xfrm flipH="1">
            <a:off x="9124035" y="36481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3">
            <a:extLst>
              <a:ext uri="{FF2B5EF4-FFF2-40B4-BE49-F238E27FC236}">
                <a16:creationId xmlns:a16="http://schemas.microsoft.com/office/drawing/2014/main" id="{71FC298D-E6D9-8946-B5F3-60C76B7EB64D}"/>
              </a:ext>
            </a:extLst>
          </p:cNvPr>
          <p:cNvSpPr/>
          <p:nvPr/>
        </p:nvSpPr>
        <p:spPr>
          <a:xfrm>
            <a:off x="9989794" y="3313698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23">
            <a:extLst>
              <a:ext uri="{FF2B5EF4-FFF2-40B4-BE49-F238E27FC236}">
                <a16:creationId xmlns:a16="http://schemas.microsoft.com/office/drawing/2014/main" id="{999B3CAB-8A5A-3849-BB55-7E3B40472E7A}"/>
              </a:ext>
            </a:extLst>
          </p:cNvPr>
          <p:cNvSpPr/>
          <p:nvPr/>
        </p:nvSpPr>
        <p:spPr>
          <a:xfrm>
            <a:off x="9994521" y="2857600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1397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cto 28">
            <a:extLst>
              <a:ext uri="{FF2B5EF4-FFF2-40B4-BE49-F238E27FC236}">
                <a16:creationId xmlns:a16="http://schemas.microsoft.com/office/drawing/2014/main" id="{99801711-BE9B-634E-8F8D-1656DA1383C0}"/>
              </a:ext>
            </a:extLst>
          </p:cNvPr>
          <p:cNvCxnSpPr>
            <a:cxnSpLocks/>
            <a:stCxn id="25" idx="0"/>
          </p:cNvCxnSpPr>
          <p:nvPr/>
        </p:nvCxnSpPr>
        <p:spPr>
          <a:xfrm>
            <a:off x="10091416" y="1541024"/>
            <a:ext cx="1" cy="31542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Rebase	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168766" cy="4023360"/>
          </a:xfrm>
        </p:spPr>
        <p:txBody>
          <a:bodyPr/>
          <a:lstStyle/>
          <a:p>
            <a:r>
              <a:rPr lang="es-ES" dirty="0"/>
              <a:t>Un rebase, permite a una rama </a:t>
            </a:r>
            <a:r>
              <a:rPr lang="es-ES" dirty="0" err="1"/>
              <a:t>feature</a:t>
            </a:r>
            <a:r>
              <a:rPr lang="es-ES" dirty="0"/>
              <a:t> poner al día con la rama </a:t>
            </a:r>
            <a:r>
              <a:rPr lang="es-ES" dirty="0" err="1"/>
              <a:t>develop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Ponerse al </a:t>
            </a:r>
            <a:r>
              <a:rPr lang="es-ES" dirty="0" err="1"/>
              <a:t>dia</a:t>
            </a:r>
            <a:r>
              <a:rPr lang="es-ES" dirty="0"/>
              <a:t> es incluir los </a:t>
            </a:r>
            <a:r>
              <a:rPr lang="es-ES" dirty="0" err="1"/>
              <a:t>commit</a:t>
            </a:r>
            <a:r>
              <a:rPr lang="es-ES" dirty="0"/>
              <a:t> de </a:t>
            </a:r>
            <a:r>
              <a:rPr lang="es-ES" dirty="0" err="1"/>
              <a:t>develop</a:t>
            </a:r>
            <a:r>
              <a:rPr lang="es-ES" dirty="0"/>
              <a:t> después de la ramificación, en la historia de </a:t>
            </a:r>
            <a:r>
              <a:rPr lang="es-ES" dirty="0" err="1"/>
              <a:t>commits</a:t>
            </a:r>
            <a:r>
              <a:rPr lang="es-ES" dirty="0"/>
              <a:t> de la rama </a:t>
            </a:r>
            <a:r>
              <a:rPr lang="es-ES" dirty="0" err="1"/>
              <a:t>feature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Si se hace un rebase </a:t>
            </a:r>
            <a:r>
              <a:rPr lang="es-ES" dirty="0">
                <a:sym typeface="Wingdings" pitchFamily="2" charset="2"/>
              </a:rPr>
              <a:t> </a:t>
            </a:r>
            <a:r>
              <a:rPr lang="es-ES" dirty="0" err="1">
                <a:sym typeface="Wingdings" pitchFamily="2" charset="2"/>
              </a:rPr>
              <a:t>merge</a:t>
            </a:r>
            <a:r>
              <a:rPr lang="es-ES" dirty="0">
                <a:sym typeface="Wingdings" pitchFamily="2" charset="2"/>
              </a:rPr>
              <a:t>, el resultado va a ser un </a:t>
            </a:r>
            <a:r>
              <a:rPr lang="es-ES" dirty="0" err="1">
                <a:sym typeface="Wingdings" pitchFamily="2" charset="2"/>
              </a:rPr>
              <a:t>merge</a:t>
            </a:r>
            <a:r>
              <a:rPr lang="es-ES" dirty="0">
                <a:sym typeface="Wingdings" pitchFamily="2" charset="2"/>
              </a:rPr>
              <a:t> </a:t>
            </a:r>
            <a:r>
              <a:rPr lang="es-ES" dirty="0" err="1">
                <a:sym typeface="Wingdings" pitchFamily="2" charset="2"/>
              </a:rPr>
              <a:t>Fast</a:t>
            </a:r>
            <a:r>
              <a:rPr lang="es-ES" dirty="0">
                <a:sym typeface="Wingdings" pitchFamily="2" charset="2"/>
              </a:rPr>
              <a:t>-forward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pPr marL="292608" lvl="1" indent="0">
              <a:buNone/>
            </a:pPr>
            <a:endParaRPr lang="es-ES" dirty="0"/>
          </a:p>
        </p:txBody>
      </p:sp>
      <p:sp>
        <p:nvSpPr>
          <p:cNvPr id="19" name="Elipse 3">
            <a:extLst>
              <a:ext uri="{FF2B5EF4-FFF2-40B4-BE49-F238E27FC236}">
                <a16:creationId xmlns:a16="http://schemas.microsoft.com/office/drawing/2014/main" id="{A667E6EE-F415-B64C-8E77-D7449F4EF85B}"/>
              </a:ext>
            </a:extLst>
          </p:cNvPr>
          <p:cNvSpPr/>
          <p:nvPr/>
        </p:nvSpPr>
        <p:spPr>
          <a:xfrm>
            <a:off x="8931623" y="44128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5">
            <a:extLst>
              <a:ext uri="{FF2B5EF4-FFF2-40B4-BE49-F238E27FC236}">
                <a16:creationId xmlns:a16="http://schemas.microsoft.com/office/drawing/2014/main" id="{3B966AF4-9323-EB49-868E-59DC3F181CB4}"/>
              </a:ext>
            </a:extLst>
          </p:cNvPr>
          <p:cNvSpPr/>
          <p:nvPr/>
        </p:nvSpPr>
        <p:spPr>
          <a:xfrm>
            <a:off x="8931623" y="39926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1" name="Conector recto 7">
            <a:extLst>
              <a:ext uri="{FF2B5EF4-FFF2-40B4-BE49-F238E27FC236}">
                <a16:creationId xmlns:a16="http://schemas.microsoft.com/office/drawing/2014/main" id="{CB7EA208-D862-2347-A56E-0134E34CE9D2}"/>
              </a:ext>
            </a:extLst>
          </p:cNvPr>
          <p:cNvCxnSpPr>
            <a:stCxn id="19" idx="0"/>
            <a:endCxn id="23" idx="4"/>
          </p:cNvCxnSpPr>
          <p:nvPr/>
        </p:nvCxnSpPr>
        <p:spPr>
          <a:xfrm flipV="1">
            <a:off x="9029946" y="37960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0">
            <a:extLst>
              <a:ext uri="{FF2B5EF4-FFF2-40B4-BE49-F238E27FC236}">
                <a16:creationId xmlns:a16="http://schemas.microsoft.com/office/drawing/2014/main" id="{243F24BF-36D2-B84D-B132-8663EBC88660}"/>
              </a:ext>
            </a:extLst>
          </p:cNvPr>
          <p:cNvSpPr txBox="1"/>
          <p:nvPr/>
        </p:nvSpPr>
        <p:spPr>
          <a:xfrm>
            <a:off x="8593678" y="46913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dev</a:t>
            </a:r>
            <a:endParaRPr lang="es-CO" dirty="0"/>
          </a:p>
        </p:txBody>
      </p:sp>
      <p:sp>
        <p:nvSpPr>
          <p:cNvPr id="23" name="Elipse 55">
            <a:extLst>
              <a:ext uri="{FF2B5EF4-FFF2-40B4-BE49-F238E27FC236}">
                <a16:creationId xmlns:a16="http://schemas.microsoft.com/office/drawing/2014/main" id="{FFFA3198-F745-2741-B9B5-A59C87E2AACE}"/>
              </a:ext>
            </a:extLst>
          </p:cNvPr>
          <p:cNvSpPr/>
          <p:nvPr/>
        </p:nvSpPr>
        <p:spPr>
          <a:xfrm>
            <a:off x="8931623" y="35993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7" name="Conector recto de flecha 32">
            <a:extLst>
              <a:ext uri="{FF2B5EF4-FFF2-40B4-BE49-F238E27FC236}">
                <a16:creationId xmlns:a16="http://schemas.microsoft.com/office/drawing/2014/main" id="{60D81081-5554-1D46-887B-494CD823CD15}"/>
              </a:ext>
            </a:extLst>
          </p:cNvPr>
          <p:cNvCxnSpPr/>
          <p:nvPr/>
        </p:nvCxnSpPr>
        <p:spPr>
          <a:xfrm flipV="1">
            <a:off x="9029946" y="50606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33">
            <a:extLst>
              <a:ext uri="{FF2B5EF4-FFF2-40B4-BE49-F238E27FC236}">
                <a16:creationId xmlns:a16="http://schemas.microsoft.com/office/drawing/2014/main" id="{CECB1BDC-F39D-F54D-ADCF-B6E31992D7A0}"/>
              </a:ext>
            </a:extLst>
          </p:cNvPr>
          <p:cNvCxnSpPr>
            <a:cxnSpLocks/>
            <a:stCxn id="23" idx="0"/>
            <a:endCxn id="27" idx="4"/>
          </p:cNvCxnSpPr>
          <p:nvPr/>
        </p:nvCxnSpPr>
        <p:spPr>
          <a:xfrm flipH="1" flipV="1">
            <a:off x="9025712" y="1457739"/>
            <a:ext cx="4234" cy="2141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4FF5448-3EB6-6D4C-8A3A-1AAB9120E707}"/>
              </a:ext>
            </a:extLst>
          </p:cNvPr>
          <p:cNvSpPr/>
          <p:nvPr/>
        </p:nvSpPr>
        <p:spPr>
          <a:xfrm>
            <a:off x="6472310" y="5419891"/>
            <a:ext cx="57196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Entonces cuando vaya a hacer </a:t>
            </a:r>
            <a:r>
              <a:rPr lang="es-ES" dirty="0" err="1"/>
              <a:t>merge</a:t>
            </a:r>
            <a:r>
              <a:rPr lang="es-ES" dirty="0"/>
              <a:t>, voy a obtener un </a:t>
            </a:r>
            <a:r>
              <a:rPr lang="es-ES" dirty="0" err="1"/>
              <a:t>merge</a:t>
            </a:r>
            <a:r>
              <a:rPr lang="es-ES" dirty="0"/>
              <a:t> </a:t>
            </a:r>
            <a:r>
              <a:rPr lang="es-ES" dirty="0" err="1"/>
              <a:t>fast</a:t>
            </a:r>
            <a:r>
              <a:rPr lang="es-ES" dirty="0"/>
              <a:t>-forward</a:t>
            </a:r>
          </a:p>
        </p:txBody>
      </p:sp>
      <p:sp>
        <p:nvSpPr>
          <p:cNvPr id="12" name="CuadroTexto 9">
            <a:extLst>
              <a:ext uri="{FF2B5EF4-FFF2-40B4-BE49-F238E27FC236}">
                <a16:creationId xmlns:a16="http://schemas.microsoft.com/office/drawing/2014/main" id="{C9DF797E-64F6-DD4B-B309-BCF100DE41F3}"/>
              </a:ext>
            </a:extLst>
          </p:cNvPr>
          <p:cNvSpPr txBox="1"/>
          <p:nvPr/>
        </p:nvSpPr>
        <p:spPr>
          <a:xfrm>
            <a:off x="9466213" y="46913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feature_alfa</a:t>
            </a:r>
            <a:endParaRPr lang="es-CO" dirty="0"/>
          </a:p>
        </p:txBody>
      </p:sp>
      <p:sp>
        <p:nvSpPr>
          <p:cNvPr id="15" name="Elipse 29">
            <a:extLst>
              <a:ext uri="{FF2B5EF4-FFF2-40B4-BE49-F238E27FC236}">
                <a16:creationId xmlns:a16="http://schemas.microsoft.com/office/drawing/2014/main" id="{99975389-6809-4F49-88A0-F4533BFB84AD}"/>
              </a:ext>
            </a:extLst>
          </p:cNvPr>
          <p:cNvSpPr/>
          <p:nvPr/>
        </p:nvSpPr>
        <p:spPr>
          <a:xfrm>
            <a:off x="9993094" y="2434473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30">
            <a:extLst>
              <a:ext uri="{FF2B5EF4-FFF2-40B4-BE49-F238E27FC236}">
                <a16:creationId xmlns:a16="http://schemas.microsoft.com/office/drawing/2014/main" id="{AC49B03A-7EBD-DC47-87BA-CDE34F124A61}"/>
              </a:ext>
            </a:extLst>
          </p:cNvPr>
          <p:cNvSpPr/>
          <p:nvPr/>
        </p:nvSpPr>
        <p:spPr>
          <a:xfrm>
            <a:off x="9993094" y="1995743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23">
            <a:extLst>
              <a:ext uri="{FF2B5EF4-FFF2-40B4-BE49-F238E27FC236}">
                <a16:creationId xmlns:a16="http://schemas.microsoft.com/office/drawing/2014/main" id="{6D56EFAA-2BE0-9448-AE34-A18B50C0CD20}"/>
              </a:ext>
            </a:extLst>
          </p:cNvPr>
          <p:cNvSpPr/>
          <p:nvPr/>
        </p:nvSpPr>
        <p:spPr>
          <a:xfrm>
            <a:off x="8927390" y="3155103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046D7CA7-14FF-E540-B339-21639EA565A6}"/>
              </a:ext>
            </a:extLst>
          </p:cNvPr>
          <p:cNvSpPr/>
          <p:nvPr/>
        </p:nvSpPr>
        <p:spPr>
          <a:xfrm>
            <a:off x="8932117" y="2699005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30">
            <a:extLst>
              <a:ext uri="{FF2B5EF4-FFF2-40B4-BE49-F238E27FC236}">
                <a16:creationId xmlns:a16="http://schemas.microsoft.com/office/drawing/2014/main" id="{64D76B3C-BE39-2449-B27D-4A0CC4E05DFB}"/>
              </a:ext>
            </a:extLst>
          </p:cNvPr>
          <p:cNvSpPr/>
          <p:nvPr/>
        </p:nvSpPr>
        <p:spPr>
          <a:xfrm>
            <a:off x="9993093" y="154102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6" name="Conector recto 8">
            <a:extLst>
              <a:ext uri="{FF2B5EF4-FFF2-40B4-BE49-F238E27FC236}">
                <a16:creationId xmlns:a16="http://schemas.microsoft.com/office/drawing/2014/main" id="{D0B4FE44-0F46-0244-B69E-66CA922CF3DC}"/>
              </a:ext>
            </a:extLst>
          </p:cNvPr>
          <p:cNvCxnSpPr/>
          <p:nvPr/>
        </p:nvCxnSpPr>
        <p:spPr>
          <a:xfrm flipH="1">
            <a:off x="9921152" y="2622398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14">
            <a:extLst>
              <a:ext uri="{FF2B5EF4-FFF2-40B4-BE49-F238E27FC236}">
                <a16:creationId xmlns:a16="http://schemas.microsoft.com/office/drawing/2014/main" id="{EFC46286-4C8F-354D-897C-117B548829B6}"/>
              </a:ext>
            </a:extLst>
          </p:cNvPr>
          <p:cNvCxnSpPr/>
          <p:nvPr/>
        </p:nvCxnSpPr>
        <p:spPr>
          <a:xfrm flipH="1">
            <a:off x="9074439" y="2743067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55">
            <a:extLst>
              <a:ext uri="{FF2B5EF4-FFF2-40B4-BE49-F238E27FC236}">
                <a16:creationId xmlns:a16="http://schemas.microsoft.com/office/drawing/2014/main" id="{ABCB9504-1A68-C441-BD7F-B1AC3DCAE4F6}"/>
              </a:ext>
            </a:extLst>
          </p:cNvPr>
          <p:cNvSpPr/>
          <p:nvPr/>
        </p:nvSpPr>
        <p:spPr>
          <a:xfrm>
            <a:off x="8927389" y="126109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" name="Conector recto 26">
            <a:extLst>
              <a:ext uri="{FF2B5EF4-FFF2-40B4-BE49-F238E27FC236}">
                <a16:creationId xmlns:a16="http://schemas.microsoft.com/office/drawing/2014/main" id="{96607B47-26E8-0B4D-BB54-069F2F0CF2B0}"/>
              </a:ext>
            </a:extLst>
          </p:cNvPr>
          <p:cNvCxnSpPr/>
          <p:nvPr/>
        </p:nvCxnSpPr>
        <p:spPr>
          <a:xfrm flipH="1">
            <a:off x="9144777" y="1369270"/>
            <a:ext cx="740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12">
            <a:extLst>
              <a:ext uri="{FF2B5EF4-FFF2-40B4-BE49-F238E27FC236}">
                <a16:creationId xmlns:a16="http://schemas.microsoft.com/office/drawing/2014/main" id="{5F4618DF-54DF-F54B-9B5C-66078CBF0606}"/>
              </a:ext>
            </a:extLst>
          </p:cNvPr>
          <p:cNvCxnSpPr>
            <a:cxnSpLocks/>
          </p:cNvCxnSpPr>
          <p:nvPr/>
        </p:nvCxnSpPr>
        <p:spPr>
          <a:xfrm flipH="1" flipV="1">
            <a:off x="9885354" y="1369270"/>
            <a:ext cx="140035" cy="1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497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Colaboraciones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21424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Colaboraciones	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168766" cy="4023360"/>
          </a:xfrm>
        </p:spPr>
        <p:txBody>
          <a:bodyPr/>
          <a:lstStyle/>
          <a:p>
            <a:r>
              <a:rPr lang="es-ES" dirty="0"/>
              <a:t>Un repositorio o proyecto público puede ser visto y analizado por otros usuario y sugerir cambios</a:t>
            </a:r>
          </a:p>
          <a:p>
            <a:endParaRPr lang="es-ES" dirty="0"/>
          </a:p>
          <a:p>
            <a:r>
              <a:rPr lang="es-ES" dirty="0"/>
              <a:t>Así un proyecto puede avanzar gracias a toda la comunidad.</a:t>
            </a:r>
          </a:p>
          <a:p>
            <a:pPr marL="292608" lvl="1" indent="0">
              <a:buNone/>
            </a:pPr>
            <a:endParaRPr lang="es-ES" dirty="0"/>
          </a:p>
        </p:txBody>
      </p:sp>
      <p:pic>
        <p:nvPicPr>
          <p:cNvPr id="4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9687236" y="3368032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9166125" y="4685148"/>
            <a:ext cx="2320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Repositorio Público</a:t>
            </a:r>
            <a:endParaRPr lang="es-CO" dirty="0"/>
          </a:p>
        </p:txBody>
      </p:sp>
      <p:pic>
        <p:nvPicPr>
          <p:cNvPr id="6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932" y="2158032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stCxn id="6" idx="2"/>
            <a:endCxn id="4" idx="0"/>
          </p:cNvCxnSpPr>
          <p:nvPr/>
        </p:nvCxnSpPr>
        <p:spPr>
          <a:xfrm>
            <a:off x="10326331" y="2656829"/>
            <a:ext cx="2" cy="71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0575729" y="2249004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Creador</a:t>
            </a:r>
            <a:endParaRPr lang="es-CO" dirty="0"/>
          </a:p>
        </p:txBody>
      </p:sp>
      <p:pic>
        <p:nvPicPr>
          <p:cNvPr id="9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777" y="2767559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6916935" y="2464310"/>
            <a:ext cx="8624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Usario</a:t>
            </a:r>
            <a:r>
              <a:rPr lang="es-ES" dirty="0"/>
              <a:t> A</a:t>
            </a:r>
            <a:endParaRPr lang="es-CO" dirty="0"/>
          </a:p>
        </p:txBody>
      </p:sp>
      <p:pic>
        <p:nvPicPr>
          <p:cNvPr id="11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777" y="3721817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/>
          <p:cNvSpPr/>
          <p:nvPr/>
        </p:nvSpPr>
        <p:spPr>
          <a:xfrm>
            <a:off x="6916935" y="3397398"/>
            <a:ext cx="8723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Usario</a:t>
            </a:r>
            <a:r>
              <a:rPr lang="es-ES" dirty="0"/>
              <a:t> B</a:t>
            </a:r>
            <a:endParaRPr lang="es-CO" dirty="0"/>
          </a:p>
        </p:txBody>
      </p:sp>
      <p:pic>
        <p:nvPicPr>
          <p:cNvPr id="13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777" y="4688898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/>
          <p:cNvSpPr/>
          <p:nvPr/>
        </p:nvSpPr>
        <p:spPr>
          <a:xfrm>
            <a:off x="6916935" y="4385649"/>
            <a:ext cx="881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Usario</a:t>
            </a:r>
            <a:r>
              <a:rPr lang="es-ES" dirty="0"/>
              <a:t> C</a:t>
            </a:r>
            <a:endParaRPr lang="es-CO" dirty="0"/>
          </a:p>
        </p:txBody>
      </p:sp>
      <p:cxnSp>
        <p:nvCxnSpPr>
          <p:cNvPr id="15" name="Conector angular 14"/>
          <p:cNvCxnSpPr>
            <a:stCxn id="9" idx="3"/>
            <a:endCxn id="4" idx="1"/>
          </p:cNvCxnSpPr>
          <p:nvPr/>
        </p:nvCxnSpPr>
        <p:spPr>
          <a:xfrm>
            <a:off x="7597574" y="3016958"/>
            <a:ext cx="2089662" cy="9557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stCxn id="13" idx="3"/>
            <a:endCxn id="4" idx="1"/>
          </p:cNvCxnSpPr>
          <p:nvPr/>
        </p:nvCxnSpPr>
        <p:spPr>
          <a:xfrm flipV="1">
            <a:off x="7597574" y="3972750"/>
            <a:ext cx="2089662" cy="9655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r 16"/>
          <p:cNvCxnSpPr>
            <a:stCxn id="11" idx="3"/>
            <a:endCxn id="4" idx="1"/>
          </p:cNvCxnSpPr>
          <p:nvPr/>
        </p:nvCxnSpPr>
        <p:spPr>
          <a:xfrm>
            <a:off x="7597574" y="3971216"/>
            <a:ext cx="2089662" cy="15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870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Colaboraciones	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168766" cy="4023360"/>
          </a:xfrm>
        </p:spPr>
        <p:txBody>
          <a:bodyPr/>
          <a:lstStyle/>
          <a:p>
            <a:r>
              <a:rPr lang="es-ES" dirty="0"/>
              <a:t>Para poder colaborar en un proyecto público debe ubicar el repositorio al que quiere colaborar.</a:t>
            </a:r>
          </a:p>
          <a:p>
            <a:endParaRPr lang="es-ES" dirty="0"/>
          </a:p>
          <a:p>
            <a:r>
              <a:rPr lang="es-ES" dirty="0"/>
              <a:t>Luego, en la página le saldrá un botón para hacer un </a:t>
            </a:r>
            <a:r>
              <a:rPr lang="es-ES" dirty="0" err="1"/>
              <a:t>fork</a:t>
            </a:r>
            <a:endParaRPr lang="es-ES" dirty="0"/>
          </a:p>
          <a:p>
            <a:pPr marL="292608" lvl="1" indent="0">
              <a:buNone/>
            </a:pPr>
            <a:endParaRPr lang="es-ES" dirty="0"/>
          </a:p>
        </p:txBody>
      </p:sp>
      <p:pic>
        <p:nvPicPr>
          <p:cNvPr id="4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9687236" y="3368032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9166125" y="4685148"/>
            <a:ext cx="2320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Repositorio Público</a:t>
            </a:r>
            <a:endParaRPr lang="es-CO" dirty="0"/>
          </a:p>
        </p:txBody>
      </p:sp>
      <p:pic>
        <p:nvPicPr>
          <p:cNvPr id="6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932" y="2158032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stCxn id="6" idx="2"/>
            <a:endCxn id="4" idx="0"/>
          </p:cNvCxnSpPr>
          <p:nvPr/>
        </p:nvCxnSpPr>
        <p:spPr>
          <a:xfrm>
            <a:off x="10326331" y="2656829"/>
            <a:ext cx="2" cy="71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0575729" y="2249004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Creador</a:t>
            </a:r>
            <a:endParaRPr lang="es-CO" dirty="0"/>
          </a:p>
        </p:txBody>
      </p:sp>
      <p:pic>
        <p:nvPicPr>
          <p:cNvPr id="9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777" y="2767559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6916935" y="2464310"/>
            <a:ext cx="8624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Usario</a:t>
            </a:r>
            <a:r>
              <a:rPr lang="es-ES" dirty="0"/>
              <a:t> A</a:t>
            </a:r>
            <a:endParaRPr lang="es-CO" dirty="0"/>
          </a:p>
        </p:txBody>
      </p:sp>
      <p:cxnSp>
        <p:nvCxnSpPr>
          <p:cNvPr id="15" name="Conector angular 14"/>
          <p:cNvCxnSpPr>
            <a:stCxn id="9" idx="3"/>
            <a:endCxn id="4" idx="1"/>
          </p:cNvCxnSpPr>
          <p:nvPr/>
        </p:nvCxnSpPr>
        <p:spPr>
          <a:xfrm>
            <a:off x="7597574" y="3016958"/>
            <a:ext cx="2089662" cy="9557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/>
          <a:srcRect l="78686" t="45174" r="11840" b="48463"/>
          <a:stretch/>
        </p:blipFill>
        <p:spPr>
          <a:xfrm>
            <a:off x="2926079" y="4250209"/>
            <a:ext cx="1732549" cy="65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7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Rebase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79373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Hacer un </a:t>
            </a:r>
            <a:r>
              <a:rPr lang="es-ES" dirty="0" err="1"/>
              <a:t>fork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29303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un </a:t>
            </a:r>
            <a:r>
              <a:rPr lang="es-ES" dirty="0" err="1"/>
              <a:t>fork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70259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Cuando usted ubique el repositorio </a:t>
            </a:r>
            <a:r>
              <a:rPr lang="es-ES" b="1" i="1" dirty="0"/>
              <a:t>NO HAGA UN CLON</a:t>
            </a:r>
            <a:r>
              <a:rPr lang="es-ES" dirty="0"/>
              <a:t> porque los remotos configurados quedarán igual al original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 usted NO es colaborador, no podrá hacer </a:t>
            </a:r>
            <a:r>
              <a:rPr lang="es-ES" dirty="0" err="1"/>
              <a:t>push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En vez de eso, si hace un </a:t>
            </a:r>
            <a:r>
              <a:rPr lang="es-ES" dirty="0" err="1"/>
              <a:t>fork</a:t>
            </a:r>
            <a:r>
              <a:rPr lang="es-ES" dirty="0"/>
              <a:t>, copiará el repositorio del creador a su propia lista de repositorios</a:t>
            </a:r>
          </a:p>
        </p:txBody>
      </p:sp>
      <p:pic>
        <p:nvPicPr>
          <p:cNvPr id="4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9687236" y="3368032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9166125" y="4685148"/>
            <a:ext cx="2320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Repositorio Público</a:t>
            </a:r>
            <a:endParaRPr lang="es-CO" dirty="0"/>
          </a:p>
        </p:txBody>
      </p:sp>
      <p:pic>
        <p:nvPicPr>
          <p:cNvPr id="6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932" y="2158032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stCxn id="6" idx="2"/>
            <a:endCxn id="4" idx="0"/>
          </p:cNvCxnSpPr>
          <p:nvPr/>
        </p:nvCxnSpPr>
        <p:spPr>
          <a:xfrm>
            <a:off x="10326331" y="2656829"/>
            <a:ext cx="2" cy="71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0575729" y="2249004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Creador</a:t>
            </a:r>
            <a:endParaRPr lang="es-CO" dirty="0"/>
          </a:p>
        </p:txBody>
      </p:sp>
      <p:pic>
        <p:nvPicPr>
          <p:cNvPr id="9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777" y="2767559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6916935" y="2464310"/>
            <a:ext cx="8624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Usario</a:t>
            </a:r>
            <a:r>
              <a:rPr lang="es-ES" dirty="0"/>
              <a:t> A</a:t>
            </a:r>
            <a:endParaRPr lang="es-CO" dirty="0"/>
          </a:p>
        </p:txBody>
      </p:sp>
      <p:cxnSp>
        <p:nvCxnSpPr>
          <p:cNvPr id="11" name="Conector angular 10"/>
          <p:cNvCxnSpPr>
            <a:stCxn id="9" idx="3"/>
            <a:endCxn id="4" idx="1"/>
          </p:cNvCxnSpPr>
          <p:nvPr/>
        </p:nvCxnSpPr>
        <p:spPr>
          <a:xfrm>
            <a:off x="7597574" y="3016958"/>
            <a:ext cx="2089662" cy="9557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4"/>
          <a:srcRect l="78686" t="45174" r="11840" b="48463"/>
          <a:stretch/>
        </p:blipFill>
        <p:spPr>
          <a:xfrm>
            <a:off x="3016134" y="5322951"/>
            <a:ext cx="1732549" cy="65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1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9702266" y="1973179"/>
            <a:ext cx="2079057" cy="854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9702266" y="2827764"/>
            <a:ext cx="2079057" cy="2177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un </a:t>
            </a:r>
            <a:r>
              <a:rPr lang="es-ES" dirty="0" err="1"/>
              <a:t>fork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70259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Al hacer un </a:t>
            </a:r>
            <a:r>
              <a:rPr lang="es-ES" dirty="0" err="1"/>
              <a:t>fork</a:t>
            </a:r>
            <a:r>
              <a:rPr lang="es-ES" dirty="0"/>
              <a:t>, hacemos una copia del repositorio público en nuestro repositorio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i="1" dirty="0"/>
              <a:t>Es como hacer un clon, pero remotamente</a:t>
            </a:r>
          </a:p>
        </p:txBody>
      </p:sp>
      <p:pic>
        <p:nvPicPr>
          <p:cNvPr id="4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10357360" y="3464238"/>
            <a:ext cx="830677" cy="78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9612493" y="4287500"/>
            <a:ext cx="23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Repositorio </a:t>
            </a:r>
          </a:p>
          <a:p>
            <a:pPr algn="ctr"/>
            <a:r>
              <a:rPr lang="es-ES" dirty="0"/>
              <a:t>Público</a:t>
            </a:r>
            <a:endParaRPr lang="es-CO" dirty="0"/>
          </a:p>
        </p:txBody>
      </p:sp>
      <p:pic>
        <p:nvPicPr>
          <p:cNvPr id="6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690" y="2158032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10427487" y="2253541"/>
            <a:ext cx="956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Torvalds</a:t>
            </a:r>
            <a:endParaRPr lang="es-CO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4"/>
          <a:srcRect l="78686" t="45174" r="11840" b="48463"/>
          <a:stretch/>
        </p:blipFill>
        <p:spPr>
          <a:xfrm>
            <a:off x="3016134" y="5322951"/>
            <a:ext cx="1732549" cy="654517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9702266" y="2827764"/>
            <a:ext cx="168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Repositorios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6868698" y="1973179"/>
            <a:ext cx="2079057" cy="854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6868698" y="2827764"/>
            <a:ext cx="2079057" cy="2177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3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122" y="2158032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ángulo 23"/>
          <p:cNvSpPr/>
          <p:nvPr/>
        </p:nvSpPr>
        <p:spPr>
          <a:xfrm>
            <a:off x="7593919" y="2253541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Domiciano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6868698" y="2827764"/>
            <a:ext cx="168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Repositorios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81426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9702266" y="1973179"/>
            <a:ext cx="2079057" cy="854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9702266" y="2827764"/>
            <a:ext cx="2079057" cy="2177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un </a:t>
            </a:r>
            <a:r>
              <a:rPr lang="es-ES" dirty="0" err="1"/>
              <a:t>fork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70259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Al hacer un </a:t>
            </a:r>
            <a:r>
              <a:rPr lang="es-ES" dirty="0" err="1"/>
              <a:t>fork</a:t>
            </a:r>
            <a:r>
              <a:rPr lang="es-ES" dirty="0"/>
              <a:t>, hacemos una copia del repositorio público </a:t>
            </a:r>
          </a:p>
        </p:txBody>
      </p:sp>
      <p:pic>
        <p:nvPicPr>
          <p:cNvPr id="4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10357360" y="3464238"/>
            <a:ext cx="830677" cy="78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9612493" y="4287500"/>
            <a:ext cx="23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Repositorio </a:t>
            </a:r>
          </a:p>
          <a:p>
            <a:pPr algn="ctr"/>
            <a:r>
              <a:rPr lang="es-ES" dirty="0"/>
              <a:t>Público</a:t>
            </a:r>
            <a:endParaRPr lang="es-CO" dirty="0"/>
          </a:p>
        </p:txBody>
      </p:sp>
      <p:pic>
        <p:nvPicPr>
          <p:cNvPr id="6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690" y="2158032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10427487" y="2253541"/>
            <a:ext cx="956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Torvalds</a:t>
            </a:r>
            <a:endParaRPr lang="es-CO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4"/>
          <a:srcRect l="78686" t="45174" r="11840" b="48463"/>
          <a:stretch/>
        </p:blipFill>
        <p:spPr>
          <a:xfrm>
            <a:off x="3016134" y="5322951"/>
            <a:ext cx="1732549" cy="654517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9702266" y="2827764"/>
            <a:ext cx="168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Repositorios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6868698" y="1973179"/>
            <a:ext cx="2079057" cy="854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6868698" y="2827764"/>
            <a:ext cx="2079057" cy="2177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3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122" y="2158032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ángulo 23"/>
          <p:cNvSpPr/>
          <p:nvPr/>
        </p:nvSpPr>
        <p:spPr>
          <a:xfrm>
            <a:off x="7593919" y="2253541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Domiciano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6868698" y="2827764"/>
            <a:ext cx="168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Repositorios</a:t>
            </a:r>
            <a:endParaRPr lang="es-CO" dirty="0"/>
          </a:p>
        </p:txBody>
      </p:sp>
      <p:pic>
        <p:nvPicPr>
          <p:cNvPr id="22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505660" y="3464238"/>
            <a:ext cx="830677" cy="78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/>
          <p:cNvSpPr txBox="1"/>
          <p:nvPr/>
        </p:nvSpPr>
        <p:spPr>
          <a:xfrm>
            <a:off x="6760793" y="4287500"/>
            <a:ext cx="23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Repositorio </a:t>
            </a:r>
          </a:p>
          <a:p>
            <a:pPr algn="ctr"/>
            <a:r>
              <a:rPr lang="es-ES" dirty="0" err="1"/>
              <a:t>Forked</a:t>
            </a:r>
            <a:endParaRPr lang="es-CO" dirty="0"/>
          </a:p>
        </p:txBody>
      </p:sp>
      <p:cxnSp>
        <p:nvCxnSpPr>
          <p:cNvPr id="9" name="Conector recto 8"/>
          <p:cNvCxnSpPr>
            <a:endCxn id="4" idx="1"/>
          </p:cNvCxnSpPr>
          <p:nvPr/>
        </p:nvCxnSpPr>
        <p:spPr>
          <a:xfrm>
            <a:off x="8336337" y="3840480"/>
            <a:ext cx="2021023" cy="167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808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9702266" y="1973179"/>
            <a:ext cx="2079057" cy="854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9702266" y="2827764"/>
            <a:ext cx="2079057" cy="2177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un </a:t>
            </a:r>
            <a:r>
              <a:rPr lang="es-ES" dirty="0" err="1"/>
              <a:t>fork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70259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En ese momento, el código y todo lo demás será independiente del repositorio público.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Usted también puede sugerir cambios a </a:t>
            </a:r>
            <a:r>
              <a:rPr lang="es-ES" dirty="0" err="1"/>
              <a:t>Torvalds</a:t>
            </a:r>
            <a:r>
              <a:rPr lang="es-ES" dirty="0"/>
              <a:t> usando los </a:t>
            </a:r>
            <a:r>
              <a:rPr lang="es-ES" b="1" i="1" dirty="0" err="1"/>
              <a:t>pull</a:t>
            </a:r>
            <a:r>
              <a:rPr lang="es-ES" b="1" i="1" dirty="0"/>
              <a:t> </a:t>
            </a:r>
            <a:r>
              <a:rPr lang="es-ES" b="1" i="1" dirty="0" err="1"/>
              <a:t>request</a:t>
            </a:r>
            <a:r>
              <a:rPr lang="es-ES" dirty="0"/>
              <a:t>.</a:t>
            </a:r>
          </a:p>
        </p:txBody>
      </p:sp>
      <p:pic>
        <p:nvPicPr>
          <p:cNvPr id="4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10357360" y="3464238"/>
            <a:ext cx="830677" cy="78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9612493" y="4287500"/>
            <a:ext cx="23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Repositorio </a:t>
            </a:r>
          </a:p>
          <a:p>
            <a:pPr algn="ctr"/>
            <a:r>
              <a:rPr lang="es-ES" dirty="0"/>
              <a:t>Público</a:t>
            </a:r>
            <a:endParaRPr lang="es-CO" dirty="0"/>
          </a:p>
        </p:txBody>
      </p:sp>
      <p:pic>
        <p:nvPicPr>
          <p:cNvPr id="6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690" y="2158032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10427487" y="2253541"/>
            <a:ext cx="956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Torvalds</a:t>
            </a:r>
            <a:endParaRPr lang="es-CO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4"/>
          <a:srcRect l="78686" t="45174" r="11840" b="48463"/>
          <a:stretch/>
        </p:blipFill>
        <p:spPr>
          <a:xfrm>
            <a:off x="3016134" y="5322951"/>
            <a:ext cx="1732549" cy="654517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9702266" y="2827764"/>
            <a:ext cx="168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Repositorios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6868698" y="1973179"/>
            <a:ext cx="2079057" cy="854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6868698" y="2827764"/>
            <a:ext cx="2079057" cy="2177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3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122" y="2158032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ángulo 23"/>
          <p:cNvSpPr/>
          <p:nvPr/>
        </p:nvSpPr>
        <p:spPr>
          <a:xfrm>
            <a:off x="7593919" y="2253541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Domiciano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6868698" y="2827764"/>
            <a:ext cx="168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Repositorios</a:t>
            </a:r>
            <a:endParaRPr lang="es-CO" dirty="0"/>
          </a:p>
        </p:txBody>
      </p:sp>
      <p:pic>
        <p:nvPicPr>
          <p:cNvPr id="22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505660" y="3464238"/>
            <a:ext cx="830677" cy="78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/>
          <p:cNvSpPr txBox="1"/>
          <p:nvPr/>
        </p:nvSpPr>
        <p:spPr>
          <a:xfrm>
            <a:off x="6760793" y="4287500"/>
            <a:ext cx="23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Repositorio </a:t>
            </a:r>
          </a:p>
          <a:p>
            <a:pPr algn="ctr"/>
            <a:r>
              <a:rPr lang="es-ES" dirty="0" err="1"/>
              <a:t>Forked</a:t>
            </a:r>
            <a:endParaRPr lang="es-CO" dirty="0"/>
          </a:p>
        </p:txBody>
      </p:sp>
      <p:cxnSp>
        <p:nvCxnSpPr>
          <p:cNvPr id="9" name="Conector recto 8"/>
          <p:cNvCxnSpPr>
            <a:endCxn id="4" idx="1"/>
          </p:cNvCxnSpPr>
          <p:nvPr/>
        </p:nvCxnSpPr>
        <p:spPr>
          <a:xfrm>
            <a:off x="8336337" y="3840480"/>
            <a:ext cx="2021023" cy="167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587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Pull</a:t>
            </a:r>
            <a:r>
              <a:rPr lang="es-ES" dirty="0"/>
              <a:t> </a:t>
            </a:r>
            <a:r>
              <a:rPr lang="es-ES" dirty="0" err="1"/>
              <a:t>request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4200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PULL </a:t>
            </a:r>
            <a:r>
              <a:rPr lang="es-ES" dirty="0" err="1"/>
              <a:t>Request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072514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Cualquiera con un </a:t>
            </a:r>
            <a:r>
              <a:rPr lang="es-ES" dirty="0" err="1"/>
              <a:t>fork</a:t>
            </a:r>
            <a:r>
              <a:rPr lang="es-ES" dirty="0"/>
              <a:t> puede usar el botón </a:t>
            </a:r>
            <a:r>
              <a:rPr lang="es-ES" dirty="0" err="1"/>
              <a:t>pull</a:t>
            </a:r>
            <a:r>
              <a:rPr lang="es-ES" dirty="0"/>
              <a:t> </a:t>
            </a:r>
            <a:r>
              <a:rPr lang="es-ES" dirty="0" err="1"/>
              <a:t>request</a:t>
            </a:r>
            <a:r>
              <a:rPr lang="es-ES" dirty="0"/>
              <a:t> para indicarle pedirle al creador original que mire el cambio y que lo integre a su proyecto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Github</a:t>
            </a:r>
            <a:r>
              <a:rPr lang="es-ES" dirty="0"/>
              <a:t> va a mostrar y permitir hacer el </a:t>
            </a:r>
            <a:r>
              <a:rPr lang="es-ES" dirty="0" err="1"/>
              <a:t>merge</a:t>
            </a:r>
            <a:r>
              <a:rPr lang="es-ES" dirty="0"/>
              <a:t> del </a:t>
            </a:r>
            <a:r>
              <a:rPr lang="es-ES" dirty="0" err="1"/>
              <a:t>pull</a:t>
            </a:r>
            <a:r>
              <a:rPr lang="es-ES" dirty="0"/>
              <a:t> </a:t>
            </a:r>
            <a:r>
              <a:rPr lang="es-ES" dirty="0" err="1"/>
              <a:t>request</a:t>
            </a:r>
            <a:endParaRPr lang="es-ES" dirty="0"/>
          </a:p>
        </p:txBody>
      </p:sp>
      <p:sp>
        <p:nvSpPr>
          <p:cNvPr id="19" name="Rectángulo 18"/>
          <p:cNvSpPr/>
          <p:nvPr/>
        </p:nvSpPr>
        <p:spPr>
          <a:xfrm>
            <a:off x="9702266" y="1973179"/>
            <a:ext cx="2079057" cy="854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9702266" y="2827764"/>
            <a:ext cx="2079057" cy="2177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1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10357360" y="3464238"/>
            <a:ext cx="830677" cy="78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/>
          <p:cNvSpPr txBox="1"/>
          <p:nvPr/>
        </p:nvSpPr>
        <p:spPr>
          <a:xfrm>
            <a:off x="9612493" y="4287500"/>
            <a:ext cx="23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Repositorio </a:t>
            </a:r>
          </a:p>
          <a:p>
            <a:pPr algn="ctr"/>
            <a:r>
              <a:rPr lang="es-ES" dirty="0"/>
              <a:t>Público</a:t>
            </a:r>
            <a:endParaRPr lang="es-CO" dirty="0"/>
          </a:p>
        </p:txBody>
      </p:sp>
      <p:pic>
        <p:nvPicPr>
          <p:cNvPr id="23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690" y="2158032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ángulo 23"/>
          <p:cNvSpPr/>
          <p:nvPr/>
        </p:nvSpPr>
        <p:spPr>
          <a:xfrm>
            <a:off x="10427487" y="2253541"/>
            <a:ext cx="956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Torvalds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9702266" y="2827764"/>
            <a:ext cx="168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Repositorios</a:t>
            </a:r>
            <a:endParaRPr lang="es-CO" dirty="0"/>
          </a:p>
        </p:txBody>
      </p:sp>
      <p:sp>
        <p:nvSpPr>
          <p:cNvPr id="26" name="Rectángulo 25"/>
          <p:cNvSpPr/>
          <p:nvPr/>
        </p:nvSpPr>
        <p:spPr>
          <a:xfrm>
            <a:off x="6868698" y="1973179"/>
            <a:ext cx="2079057" cy="854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6868698" y="2827764"/>
            <a:ext cx="2079057" cy="2177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8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122" y="2158032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ángulo 28"/>
          <p:cNvSpPr/>
          <p:nvPr/>
        </p:nvSpPr>
        <p:spPr>
          <a:xfrm>
            <a:off x="7593919" y="2253541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Domiciano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6868698" y="2827764"/>
            <a:ext cx="168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Repositorios</a:t>
            </a:r>
            <a:endParaRPr lang="es-CO" dirty="0"/>
          </a:p>
        </p:txBody>
      </p:sp>
      <p:pic>
        <p:nvPicPr>
          <p:cNvPr id="31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505660" y="3464238"/>
            <a:ext cx="830677" cy="78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6760793" y="4287500"/>
            <a:ext cx="23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Repositorio </a:t>
            </a:r>
          </a:p>
          <a:p>
            <a:pPr algn="ctr"/>
            <a:r>
              <a:rPr lang="es-ES" dirty="0" err="1"/>
              <a:t>Forked</a:t>
            </a:r>
            <a:endParaRPr lang="es-CO" dirty="0"/>
          </a:p>
        </p:txBody>
      </p:sp>
      <p:cxnSp>
        <p:nvCxnSpPr>
          <p:cNvPr id="33" name="Conector recto 32"/>
          <p:cNvCxnSpPr>
            <a:endCxn id="21" idx="1"/>
          </p:cNvCxnSpPr>
          <p:nvPr/>
        </p:nvCxnSpPr>
        <p:spPr>
          <a:xfrm>
            <a:off x="8336337" y="3840480"/>
            <a:ext cx="2021023" cy="167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n 33"/>
          <p:cNvPicPr>
            <a:picLocks noChangeAspect="1"/>
          </p:cNvPicPr>
          <p:nvPr/>
        </p:nvPicPr>
        <p:blipFill rotWithShape="1">
          <a:blip r:embed="rId4"/>
          <a:srcRect l="20104" t="40208" r="70334" b="54775"/>
          <a:stretch/>
        </p:blipFill>
        <p:spPr>
          <a:xfrm>
            <a:off x="2558721" y="4537534"/>
            <a:ext cx="1748696" cy="51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63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PULL </a:t>
            </a:r>
            <a:r>
              <a:rPr lang="es-ES" dirty="0" err="1"/>
              <a:t>Request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072514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En nuestro ejemplo, pude haber mejorado Linux a través de la edición de dos archivos.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Entonces quiero mostrarle a </a:t>
            </a:r>
            <a:r>
              <a:rPr lang="es-ES" dirty="0" err="1"/>
              <a:t>Torvalds</a:t>
            </a:r>
            <a:r>
              <a:rPr lang="es-ES" dirty="0"/>
              <a:t> en qué lo cambié.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Así que hago un: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9702266" y="1973179"/>
            <a:ext cx="2079057" cy="854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9702266" y="2827764"/>
            <a:ext cx="2079057" cy="2177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1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10357360" y="3464238"/>
            <a:ext cx="830677" cy="78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/>
          <p:cNvSpPr txBox="1"/>
          <p:nvPr/>
        </p:nvSpPr>
        <p:spPr>
          <a:xfrm>
            <a:off x="9612493" y="4287500"/>
            <a:ext cx="23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Repositorio </a:t>
            </a:r>
          </a:p>
          <a:p>
            <a:pPr algn="ctr"/>
            <a:r>
              <a:rPr lang="es-ES" dirty="0"/>
              <a:t>Público</a:t>
            </a:r>
            <a:endParaRPr lang="es-CO" dirty="0"/>
          </a:p>
        </p:txBody>
      </p:sp>
      <p:pic>
        <p:nvPicPr>
          <p:cNvPr id="23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690" y="2158032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ángulo 23"/>
          <p:cNvSpPr/>
          <p:nvPr/>
        </p:nvSpPr>
        <p:spPr>
          <a:xfrm>
            <a:off x="10427487" y="2253541"/>
            <a:ext cx="956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Torvalds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9702266" y="2827764"/>
            <a:ext cx="168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Repositorios</a:t>
            </a:r>
            <a:endParaRPr lang="es-CO" dirty="0"/>
          </a:p>
        </p:txBody>
      </p:sp>
      <p:sp>
        <p:nvSpPr>
          <p:cNvPr id="26" name="Rectángulo 25"/>
          <p:cNvSpPr/>
          <p:nvPr/>
        </p:nvSpPr>
        <p:spPr>
          <a:xfrm>
            <a:off x="6868698" y="1973179"/>
            <a:ext cx="2079057" cy="854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6868698" y="2827764"/>
            <a:ext cx="2079057" cy="2177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8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122" y="2158032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ángulo 28"/>
          <p:cNvSpPr/>
          <p:nvPr/>
        </p:nvSpPr>
        <p:spPr>
          <a:xfrm>
            <a:off x="7593919" y="2253541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Domiciano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6868698" y="2827764"/>
            <a:ext cx="168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Repositorios</a:t>
            </a:r>
            <a:endParaRPr lang="es-CO" dirty="0"/>
          </a:p>
        </p:txBody>
      </p:sp>
      <p:pic>
        <p:nvPicPr>
          <p:cNvPr id="31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505660" y="3464238"/>
            <a:ext cx="830677" cy="78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6760793" y="4287500"/>
            <a:ext cx="23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Repositorio </a:t>
            </a:r>
          </a:p>
          <a:p>
            <a:pPr algn="ctr"/>
            <a:r>
              <a:rPr lang="es-ES" dirty="0" err="1"/>
              <a:t>Forked</a:t>
            </a:r>
            <a:endParaRPr lang="es-CO" dirty="0"/>
          </a:p>
        </p:txBody>
      </p:sp>
      <p:cxnSp>
        <p:nvCxnSpPr>
          <p:cNvPr id="33" name="Conector recto 32"/>
          <p:cNvCxnSpPr>
            <a:endCxn id="21" idx="1"/>
          </p:cNvCxnSpPr>
          <p:nvPr/>
        </p:nvCxnSpPr>
        <p:spPr>
          <a:xfrm>
            <a:off x="8336337" y="3840480"/>
            <a:ext cx="2021023" cy="167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n 33"/>
          <p:cNvPicPr>
            <a:picLocks noChangeAspect="1"/>
          </p:cNvPicPr>
          <p:nvPr/>
        </p:nvPicPr>
        <p:blipFill rotWithShape="1">
          <a:blip r:embed="rId4"/>
          <a:srcRect l="20104" t="40208" r="70334" b="54775"/>
          <a:stretch/>
        </p:blipFill>
        <p:spPr>
          <a:xfrm>
            <a:off x="2558721" y="4675777"/>
            <a:ext cx="1748696" cy="51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31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PULL </a:t>
            </a:r>
            <a:r>
              <a:rPr lang="es-ES" dirty="0" err="1"/>
              <a:t>Request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072514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En nuestro ejemplo, pude haber mejorado Linux a través de la edición de dos archivos.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Entonces quiero mostrarle a </a:t>
            </a:r>
            <a:r>
              <a:rPr lang="es-ES" dirty="0" err="1"/>
              <a:t>Torvalds</a:t>
            </a:r>
            <a:r>
              <a:rPr lang="es-ES" dirty="0"/>
              <a:t> en qué lo cambié.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Así que hago un: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9702266" y="1973179"/>
            <a:ext cx="2079057" cy="854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9702266" y="2827764"/>
            <a:ext cx="2079057" cy="2177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1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10357360" y="3464238"/>
            <a:ext cx="830677" cy="78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/>
          <p:cNvSpPr txBox="1"/>
          <p:nvPr/>
        </p:nvSpPr>
        <p:spPr>
          <a:xfrm>
            <a:off x="9612493" y="4287500"/>
            <a:ext cx="23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Repositorio </a:t>
            </a:r>
          </a:p>
          <a:p>
            <a:pPr algn="ctr"/>
            <a:r>
              <a:rPr lang="es-ES" dirty="0"/>
              <a:t>Público</a:t>
            </a:r>
            <a:endParaRPr lang="es-CO" dirty="0"/>
          </a:p>
        </p:txBody>
      </p:sp>
      <p:pic>
        <p:nvPicPr>
          <p:cNvPr id="23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690" y="2158032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ángulo 23"/>
          <p:cNvSpPr/>
          <p:nvPr/>
        </p:nvSpPr>
        <p:spPr>
          <a:xfrm>
            <a:off x="10427487" y="2253541"/>
            <a:ext cx="956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Torvalds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9702266" y="2827764"/>
            <a:ext cx="168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Repositorios</a:t>
            </a:r>
            <a:endParaRPr lang="es-CO" dirty="0"/>
          </a:p>
        </p:txBody>
      </p:sp>
      <p:sp>
        <p:nvSpPr>
          <p:cNvPr id="26" name="Rectángulo 25"/>
          <p:cNvSpPr/>
          <p:nvPr/>
        </p:nvSpPr>
        <p:spPr>
          <a:xfrm>
            <a:off x="6868698" y="1973179"/>
            <a:ext cx="2079057" cy="854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6868698" y="2827764"/>
            <a:ext cx="2079057" cy="2177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8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122" y="2158032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ángulo 28"/>
          <p:cNvSpPr/>
          <p:nvPr/>
        </p:nvSpPr>
        <p:spPr>
          <a:xfrm>
            <a:off x="7593919" y="2253541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Domiciano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6868698" y="2827764"/>
            <a:ext cx="168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Repositorios</a:t>
            </a:r>
            <a:endParaRPr lang="es-CO" dirty="0"/>
          </a:p>
        </p:txBody>
      </p:sp>
      <p:pic>
        <p:nvPicPr>
          <p:cNvPr id="31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505660" y="3464238"/>
            <a:ext cx="830677" cy="78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6760793" y="4287500"/>
            <a:ext cx="23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Repositorio </a:t>
            </a:r>
          </a:p>
          <a:p>
            <a:pPr algn="ctr"/>
            <a:r>
              <a:rPr lang="es-ES" dirty="0" err="1"/>
              <a:t>Forked</a:t>
            </a:r>
            <a:endParaRPr lang="es-CO" dirty="0"/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 rotWithShape="1">
          <a:blip r:embed="rId4"/>
          <a:srcRect l="20104" t="40208" r="70334" b="54775"/>
          <a:stretch/>
        </p:blipFill>
        <p:spPr>
          <a:xfrm>
            <a:off x="2558721" y="4675777"/>
            <a:ext cx="1748696" cy="516108"/>
          </a:xfrm>
          <a:prstGeom prst="rect">
            <a:avLst/>
          </a:prstGeom>
        </p:spPr>
      </p:pic>
      <p:cxnSp>
        <p:nvCxnSpPr>
          <p:cNvPr id="5" name="Conector recto de flecha 4"/>
          <p:cNvCxnSpPr>
            <a:stCxn id="31" idx="3"/>
            <a:endCxn id="21" idx="1"/>
          </p:cNvCxnSpPr>
          <p:nvPr/>
        </p:nvCxnSpPr>
        <p:spPr>
          <a:xfrm>
            <a:off x="8336337" y="3857235"/>
            <a:ext cx="20210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 flipH="1">
            <a:off x="8833873" y="3870400"/>
            <a:ext cx="98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Pull</a:t>
            </a:r>
            <a:endParaRPr lang="es-ES" dirty="0"/>
          </a:p>
          <a:p>
            <a:pPr algn="ctr"/>
            <a:r>
              <a:rPr lang="es-ES" dirty="0" err="1"/>
              <a:t>request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92111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PULL </a:t>
            </a:r>
            <a:r>
              <a:rPr lang="es-ES" dirty="0" err="1"/>
              <a:t>Request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072514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En ese momento, le llegará una notificación de </a:t>
            </a:r>
            <a:r>
              <a:rPr lang="es-ES" dirty="0" err="1"/>
              <a:t>pull</a:t>
            </a:r>
            <a:r>
              <a:rPr lang="es-ES" dirty="0"/>
              <a:t> </a:t>
            </a:r>
            <a:r>
              <a:rPr lang="es-ES" dirty="0" err="1"/>
              <a:t>request</a:t>
            </a:r>
            <a:r>
              <a:rPr lang="es-ES" dirty="0"/>
              <a:t> a </a:t>
            </a:r>
            <a:r>
              <a:rPr lang="es-ES" dirty="0" err="1"/>
              <a:t>Torvalds</a:t>
            </a:r>
            <a:r>
              <a:rPr lang="es-ES" dirty="0"/>
              <a:t>, para invitarlo a que haga un </a:t>
            </a:r>
            <a:r>
              <a:rPr lang="es-ES" dirty="0" err="1"/>
              <a:t>pull</a:t>
            </a:r>
            <a:r>
              <a:rPr lang="es-ES" dirty="0"/>
              <a:t> de nuestros cambios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Torvalds</a:t>
            </a:r>
            <a:r>
              <a:rPr lang="es-ES" dirty="0"/>
              <a:t> puede estudiar mis cambios y determinar si el cambio es pertinente o no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9702266" y="1973179"/>
            <a:ext cx="2079057" cy="854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9702266" y="2827764"/>
            <a:ext cx="2079057" cy="2177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1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10357360" y="3464238"/>
            <a:ext cx="830677" cy="78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/>
          <p:cNvSpPr txBox="1"/>
          <p:nvPr/>
        </p:nvSpPr>
        <p:spPr>
          <a:xfrm>
            <a:off x="9612493" y="4287500"/>
            <a:ext cx="23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Repositorio </a:t>
            </a:r>
          </a:p>
          <a:p>
            <a:pPr algn="ctr"/>
            <a:r>
              <a:rPr lang="es-ES" dirty="0"/>
              <a:t>Público</a:t>
            </a:r>
            <a:endParaRPr lang="es-CO" dirty="0"/>
          </a:p>
        </p:txBody>
      </p:sp>
      <p:pic>
        <p:nvPicPr>
          <p:cNvPr id="23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690" y="2158032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ángulo 23"/>
          <p:cNvSpPr/>
          <p:nvPr/>
        </p:nvSpPr>
        <p:spPr>
          <a:xfrm>
            <a:off x="10427487" y="2253541"/>
            <a:ext cx="956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Torvalds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9702266" y="2827764"/>
            <a:ext cx="168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Repositorios</a:t>
            </a:r>
            <a:endParaRPr lang="es-CO" dirty="0"/>
          </a:p>
        </p:txBody>
      </p:sp>
      <p:sp>
        <p:nvSpPr>
          <p:cNvPr id="26" name="Rectángulo 25"/>
          <p:cNvSpPr/>
          <p:nvPr/>
        </p:nvSpPr>
        <p:spPr>
          <a:xfrm>
            <a:off x="6868698" y="1973179"/>
            <a:ext cx="2079057" cy="854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6868698" y="2827764"/>
            <a:ext cx="2079057" cy="2177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8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122" y="2158032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ángulo 28"/>
          <p:cNvSpPr/>
          <p:nvPr/>
        </p:nvSpPr>
        <p:spPr>
          <a:xfrm>
            <a:off x="7593919" y="2253541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Domiciano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6868698" y="2827764"/>
            <a:ext cx="168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Repositorios</a:t>
            </a:r>
            <a:endParaRPr lang="es-CO" dirty="0"/>
          </a:p>
        </p:txBody>
      </p:sp>
      <p:pic>
        <p:nvPicPr>
          <p:cNvPr id="31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505660" y="3464238"/>
            <a:ext cx="830677" cy="78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6760793" y="4287500"/>
            <a:ext cx="23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Repositorio </a:t>
            </a:r>
          </a:p>
          <a:p>
            <a:pPr algn="ctr"/>
            <a:r>
              <a:rPr lang="es-ES" dirty="0" err="1"/>
              <a:t>Forked</a:t>
            </a:r>
            <a:endParaRPr lang="es-CO" dirty="0"/>
          </a:p>
        </p:txBody>
      </p:sp>
      <p:cxnSp>
        <p:nvCxnSpPr>
          <p:cNvPr id="33" name="Conector recto 32"/>
          <p:cNvCxnSpPr>
            <a:endCxn id="21" idx="1"/>
          </p:cNvCxnSpPr>
          <p:nvPr/>
        </p:nvCxnSpPr>
        <p:spPr>
          <a:xfrm>
            <a:off x="8336337" y="3840480"/>
            <a:ext cx="2021023" cy="167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139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Rebase	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168766" cy="4023360"/>
          </a:xfrm>
        </p:spPr>
        <p:txBody>
          <a:bodyPr/>
          <a:lstStyle/>
          <a:p>
            <a:r>
              <a:rPr lang="es-ES" dirty="0"/>
              <a:t>Un rebase, permite a una rama </a:t>
            </a:r>
            <a:r>
              <a:rPr lang="es-ES" dirty="0" err="1"/>
              <a:t>feature</a:t>
            </a:r>
            <a:r>
              <a:rPr lang="es-ES" dirty="0"/>
              <a:t> poner al día con la rama </a:t>
            </a:r>
            <a:r>
              <a:rPr lang="es-ES" dirty="0" err="1"/>
              <a:t>develop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Ponerse al </a:t>
            </a:r>
            <a:r>
              <a:rPr lang="es-ES" dirty="0" err="1"/>
              <a:t>dia</a:t>
            </a:r>
            <a:r>
              <a:rPr lang="es-ES" dirty="0"/>
              <a:t> es incluir los </a:t>
            </a:r>
            <a:r>
              <a:rPr lang="es-ES" dirty="0" err="1"/>
              <a:t>commit</a:t>
            </a:r>
            <a:r>
              <a:rPr lang="es-ES" dirty="0"/>
              <a:t> de </a:t>
            </a:r>
            <a:r>
              <a:rPr lang="es-ES" dirty="0" err="1"/>
              <a:t>develop</a:t>
            </a:r>
            <a:r>
              <a:rPr lang="es-ES" dirty="0"/>
              <a:t> después de la ramificación, en la historia de </a:t>
            </a:r>
            <a:r>
              <a:rPr lang="es-ES" dirty="0" err="1"/>
              <a:t>commits</a:t>
            </a:r>
            <a:r>
              <a:rPr lang="es-ES" dirty="0"/>
              <a:t> de la rama </a:t>
            </a:r>
            <a:r>
              <a:rPr lang="es-ES" dirty="0" err="1"/>
              <a:t>feature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Si se hace un rebase </a:t>
            </a:r>
            <a:r>
              <a:rPr lang="es-ES" dirty="0">
                <a:sym typeface="Wingdings" pitchFamily="2" charset="2"/>
              </a:rPr>
              <a:t> </a:t>
            </a:r>
            <a:r>
              <a:rPr lang="es-ES" dirty="0" err="1">
                <a:sym typeface="Wingdings" pitchFamily="2" charset="2"/>
              </a:rPr>
              <a:t>merge</a:t>
            </a:r>
            <a:r>
              <a:rPr lang="es-ES" dirty="0">
                <a:sym typeface="Wingdings" pitchFamily="2" charset="2"/>
              </a:rPr>
              <a:t>, el resultado va a ser un </a:t>
            </a:r>
            <a:r>
              <a:rPr lang="es-ES" dirty="0" err="1">
                <a:sym typeface="Wingdings" pitchFamily="2" charset="2"/>
              </a:rPr>
              <a:t>merge</a:t>
            </a:r>
            <a:r>
              <a:rPr lang="es-ES" dirty="0">
                <a:sym typeface="Wingdings" pitchFamily="2" charset="2"/>
              </a:rPr>
              <a:t> </a:t>
            </a:r>
            <a:r>
              <a:rPr lang="es-ES" dirty="0" err="1">
                <a:sym typeface="Wingdings" pitchFamily="2" charset="2"/>
              </a:rPr>
              <a:t>Fast</a:t>
            </a:r>
            <a:r>
              <a:rPr lang="es-ES" dirty="0">
                <a:sym typeface="Wingdings" pitchFamily="2" charset="2"/>
              </a:rPr>
              <a:t>-forward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pPr marL="292608" lvl="1" indent="0">
              <a:buNone/>
            </a:pPr>
            <a:endParaRPr lang="es-ES" dirty="0"/>
          </a:p>
        </p:txBody>
      </p:sp>
      <p:sp>
        <p:nvSpPr>
          <p:cNvPr id="19" name="Elipse 3">
            <a:extLst>
              <a:ext uri="{FF2B5EF4-FFF2-40B4-BE49-F238E27FC236}">
                <a16:creationId xmlns:a16="http://schemas.microsoft.com/office/drawing/2014/main" id="{A667E6EE-F415-B64C-8E77-D7449F4EF85B}"/>
              </a:ext>
            </a:extLst>
          </p:cNvPr>
          <p:cNvSpPr/>
          <p:nvPr/>
        </p:nvSpPr>
        <p:spPr>
          <a:xfrm>
            <a:off x="8931623" y="44128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5">
            <a:extLst>
              <a:ext uri="{FF2B5EF4-FFF2-40B4-BE49-F238E27FC236}">
                <a16:creationId xmlns:a16="http://schemas.microsoft.com/office/drawing/2014/main" id="{3B966AF4-9323-EB49-868E-59DC3F181CB4}"/>
              </a:ext>
            </a:extLst>
          </p:cNvPr>
          <p:cNvSpPr/>
          <p:nvPr/>
        </p:nvSpPr>
        <p:spPr>
          <a:xfrm>
            <a:off x="8931623" y="39926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1" name="Conector recto 7">
            <a:extLst>
              <a:ext uri="{FF2B5EF4-FFF2-40B4-BE49-F238E27FC236}">
                <a16:creationId xmlns:a16="http://schemas.microsoft.com/office/drawing/2014/main" id="{CB7EA208-D862-2347-A56E-0134E34CE9D2}"/>
              </a:ext>
            </a:extLst>
          </p:cNvPr>
          <p:cNvCxnSpPr>
            <a:stCxn id="19" idx="0"/>
            <a:endCxn id="23" idx="4"/>
          </p:cNvCxnSpPr>
          <p:nvPr/>
        </p:nvCxnSpPr>
        <p:spPr>
          <a:xfrm flipV="1">
            <a:off x="9029946" y="37960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0">
            <a:extLst>
              <a:ext uri="{FF2B5EF4-FFF2-40B4-BE49-F238E27FC236}">
                <a16:creationId xmlns:a16="http://schemas.microsoft.com/office/drawing/2014/main" id="{243F24BF-36D2-B84D-B132-8663EBC88660}"/>
              </a:ext>
            </a:extLst>
          </p:cNvPr>
          <p:cNvSpPr txBox="1"/>
          <p:nvPr/>
        </p:nvSpPr>
        <p:spPr>
          <a:xfrm>
            <a:off x="8593678" y="46913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dev</a:t>
            </a:r>
            <a:endParaRPr lang="es-CO" dirty="0"/>
          </a:p>
        </p:txBody>
      </p:sp>
      <p:sp>
        <p:nvSpPr>
          <p:cNvPr id="23" name="Elipse 55">
            <a:extLst>
              <a:ext uri="{FF2B5EF4-FFF2-40B4-BE49-F238E27FC236}">
                <a16:creationId xmlns:a16="http://schemas.microsoft.com/office/drawing/2014/main" id="{FFFA3198-F745-2741-B9B5-A59C87E2AACE}"/>
              </a:ext>
            </a:extLst>
          </p:cNvPr>
          <p:cNvSpPr/>
          <p:nvPr/>
        </p:nvSpPr>
        <p:spPr>
          <a:xfrm>
            <a:off x="8931623" y="35993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7" name="Conector recto de flecha 32">
            <a:extLst>
              <a:ext uri="{FF2B5EF4-FFF2-40B4-BE49-F238E27FC236}">
                <a16:creationId xmlns:a16="http://schemas.microsoft.com/office/drawing/2014/main" id="{60D81081-5554-1D46-887B-494CD823CD15}"/>
              </a:ext>
            </a:extLst>
          </p:cNvPr>
          <p:cNvCxnSpPr/>
          <p:nvPr/>
        </p:nvCxnSpPr>
        <p:spPr>
          <a:xfrm flipV="1">
            <a:off x="9029946" y="50606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33">
            <a:extLst>
              <a:ext uri="{FF2B5EF4-FFF2-40B4-BE49-F238E27FC236}">
                <a16:creationId xmlns:a16="http://schemas.microsoft.com/office/drawing/2014/main" id="{CECB1BDC-F39D-F54D-ADCF-B6E31992D7A0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9029945" y="2891739"/>
            <a:ext cx="1" cy="7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4FF5448-3EB6-6D4C-8A3A-1AAB9120E707}"/>
              </a:ext>
            </a:extLst>
          </p:cNvPr>
          <p:cNvSpPr/>
          <p:nvPr/>
        </p:nvSpPr>
        <p:spPr>
          <a:xfrm>
            <a:off x="6472310" y="5607459"/>
            <a:ext cx="5311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Imagine que tiene algunos </a:t>
            </a:r>
            <a:r>
              <a:rPr lang="es-ES" dirty="0" err="1"/>
              <a:t>commits</a:t>
            </a:r>
            <a:r>
              <a:rPr lang="es-ES" dirty="0"/>
              <a:t> en la rama </a:t>
            </a:r>
            <a:r>
              <a:rPr lang="es-ES" dirty="0" err="1"/>
              <a:t>dev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3559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Sincronizacion</a:t>
            </a:r>
            <a:r>
              <a:rPr lang="es-ES" dirty="0"/>
              <a:t> de </a:t>
            </a:r>
            <a:r>
              <a:rPr lang="es-ES" dirty="0" err="1"/>
              <a:t>fork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03987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Fork</a:t>
            </a:r>
            <a:r>
              <a:rPr lang="es-ES" dirty="0"/>
              <a:t> </a:t>
            </a:r>
            <a:r>
              <a:rPr lang="es-ES" dirty="0" err="1"/>
              <a:t>sync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072514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Cualquiera con un </a:t>
            </a:r>
            <a:r>
              <a:rPr lang="es-ES" dirty="0" err="1"/>
              <a:t>fork</a:t>
            </a:r>
            <a:r>
              <a:rPr lang="es-ES" dirty="0"/>
              <a:t> también puede hacer la operación inversa al </a:t>
            </a:r>
            <a:r>
              <a:rPr lang="es-ES" dirty="0" err="1"/>
              <a:t>pull</a:t>
            </a:r>
            <a:r>
              <a:rPr lang="es-ES" dirty="0"/>
              <a:t> </a:t>
            </a:r>
            <a:r>
              <a:rPr lang="es-ES" dirty="0" err="1"/>
              <a:t>request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Esto permite hacer una actualización del repositorio </a:t>
            </a:r>
            <a:r>
              <a:rPr lang="es-ES" dirty="0" err="1"/>
              <a:t>fork</a:t>
            </a:r>
            <a:r>
              <a:rPr lang="es-ES" dirty="0"/>
              <a:t>, con respecto a los últimos cambios del repositorio original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9702266" y="1973179"/>
            <a:ext cx="2079057" cy="854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9702266" y="2827764"/>
            <a:ext cx="2079057" cy="2177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1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10357360" y="3464238"/>
            <a:ext cx="830677" cy="78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/>
          <p:cNvSpPr txBox="1"/>
          <p:nvPr/>
        </p:nvSpPr>
        <p:spPr>
          <a:xfrm>
            <a:off x="9612493" y="4287500"/>
            <a:ext cx="23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Repositorio </a:t>
            </a:r>
          </a:p>
          <a:p>
            <a:pPr algn="ctr"/>
            <a:r>
              <a:rPr lang="es-ES" dirty="0"/>
              <a:t>Público</a:t>
            </a:r>
            <a:endParaRPr lang="es-CO" dirty="0"/>
          </a:p>
        </p:txBody>
      </p:sp>
      <p:pic>
        <p:nvPicPr>
          <p:cNvPr id="23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690" y="2158032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ángulo 23"/>
          <p:cNvSpPr/>
          <p:nvPr/>
        </p:nvSpPr>
        <p:spPr>
          <a:xfrm>
            <a:off x="10427487" y="2253541"/>
            <a:ext cx="956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Torvalds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9702266" y="2827764"/>
            <a:ext cx="168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Repositorios</a:t>
            </a:r>
            <a:endParaRPr lang="es-CO" dirty="0"/>
          </a:p>
        </p:txBody>
      </p:sp>
      <p:sp>
        <p:nvSpPr>
          <p:cNvPr id="26" name="Rectángulo 25"/>
          <p:cNvSpPr/>
          <p:nvPr/>
        </p:nvSpPr>
        <p:spPr>
          <a:xfrm>
            <a:off x="6868698" y="1973179"/>
            <a:ext cx="2079057" cy="854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6868698" y="2827764"/>
            <a:ext cx="2079057" cy="2177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8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122" y="2158032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ángulo 28"/>
          <p:cNvSpPr/>
          <p:nvPr/>
        </p:nvSpPr>
        <p:spPr>
          <a:xfrm>
            <a:off x="7593919" y="2253541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Domiciano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6868698" y="2827764"/>
            <a:ext cx="168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Repositorios</a:t>
            </a:r>
            <a:endParaRPr lang="es-CO" dirty="0"/>
          </a:p>
        </p:txBody>
      </p:sp>
      <p:pic>
        <p:nvPicPr>
          <p:cNvPr id="31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505660" y="3464238"/>
            <a:ext cx="830677" cy="78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6760793" y="4287500"/>
            <a:ext cx="23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Repositorio </a:t>
            </a:r>
          </a:p>
          <a:p>
            <a:pPr algn="ctr"/>
            <a:r>
              <a:rPr lang="es-ES" dirty="0" err="1"/>
              <a:t>Forked</a:t>
            </a:r>
            <a:endParaRPr lang="es-CO" dirty="0"/>
          </a:p>
        </p:txBody>
      </p:sp>
      <p:cxnSp>
        <p:nvCxnSpPr>
          <p:cNvPr id="33" name="Conector recto 32"/>
          <p:cNvCxnSpPr>
            <a:endCxn id="21" idx="1"/>
          </p:cNvCxnSpPr>
          <p:nvPr/>
        </p:nvCxnSpPr>
        <p:spPr>
          <a:xfrm>
            <a:off x="8336337" y="3840480"/>
            <a:ext cx="2021023" cy="167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3E041BCF-7984-2542-876A-0C96F85080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569" y="4624137"/>
            <a:ext cx="165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03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Fork</a:t>
            </a:r>
            <a:r>
              <a:rPr lang="es-ES" dirty="0"/>
              <a:t> </a:t>
            </a:r>
            <a:r>
              <a:rPr lang="es-ES" dirty="0" err="1"/>
              <a:t>sync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072514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En nuestro ejemplo, </a:t>
            </a:r>
            <a:r>
              <a:rPr lang="es-ES" dirty="0" err="1"/>
              <a:t>Torvalds</a:t>
            </a:r>
            <a:r>
              <a:rPr lang="es-ES" dirty="0"/>
              <a:t> y su equipo pudo haber hecho unos cuantos </a:t>
            </a:r>
            <a:r>
              <a:rPr lang="es-ES" dirty="0" err="1"/>
              <a:t>commits</a:t>
            </a:r>
            <a:r>
              <a:rPr lang="es-ES" dirty="0"/>
              <a:t> en el repositorio original.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Así que hago un: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9702266" y="1973179"/>
            <a:ext cx="2079057" cy="854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9702266" y="2827764"/>
            <a:ext cx="2079057" cy="2177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1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10357360" y="3464238"/>
            <a:ext cx="830677" cy="78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/>
          <p:cNvSpPr txBox="1"/>
          <p:nvPr/>
        </p:nvSpPr>
        <p:spPr>
          <a:xfrm>
            <a:off x="9612493" y="4287500"/>
            <a:ext cx="23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Repositorio </a:t>
            </a:r>
          </a:p>
          <a:p>
            <a:pPr algn="ctr"/>
            <a:r>
              <a:rPr lang="es-ES" dirty="0"/>
              <a:t>Público</a:t>
            </a:r>
            <a:endParaRPr lang="es-CO" dirty="0"/>
          </a:p>
        </p:txBody>
      </p:sp>
      <p:pic>
        <p:nvPicPr>
          <p:cNvPr id="23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690" y="2158032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ángulo 23"/>
          <p:cNvSpPr/>
          <p:nvPr/>
        </p:nvSpPr>
        <p:spPr>
          <a:xfrm>
            <a:off x="10427487" y="2253541"/>
            <a:ext cx="956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Torvalds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9702266" y="2827764"/>
            <a:ext cx="168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Repositorios</a:t>
            </a:r>
            <a:endParaRPr lang="es-CO" dirty="0"/>
          </a:p>
        </p:txBody>
      </p:sp>
      <p:sp>
        <p:nvSpPr>
          <p:cNvPr id="26" name="Rectángulo 25"/>
          <p:cNvSpPr/>
          <p:nvPr/>
        </p:nvSpPr>
        <p:spPr>
          <a:xfrm>
            <a:off x="6868698" y="1973179"/>
            <a:ext cx="2079057" cy="854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6868698" y="2827764"/>
            <a:ext cx="2079057" cy="2177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8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122" y="2158032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ángulo 28"/>
          <p:cNvSpPr/>
          <p:nvPr/>
        </p:nvSpPr>
        <p:spPr>
          <a:xfrm>
            <a:off x="7593919" y="2253541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Domiciano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6868698" y="2827764"/>
            <a:ext cx="168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Repositorios</a:t>
            </a:r>
            <a:endParaRPr lang="es-CO" dirty="0"/>
          </a:p>
        </p:txBody>
      </p:sp>
      <p:pic>
        <p:nvPicPr>
          <p:cNvPr id="31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505660" y="3464238"/>
            <a:ext cx="830677" cy="78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6760793" y="4287500"/>
            <a:ext cx="23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Repositorio </a:t>
            </a:r>
          </a:p>
          <a:p>
            <a:pPr algn="ctr"/>
            <a:r>
              <a:rPr lang="es-ES" dirty="0" err="1"/>
              <a:t>Forked</a:t>
            </a:r>
            <a:endParaRPr lang="es-CO" dirty="0"/>
          </a:p>
        </p:txBody>
      </p:sp>
      <p:cxnSp>
        <p:nvCxnSpPr>
          <p:cNvPr id="33" name="Conector recto 32"/>
          <p:cNvCxnSpPr>
            <a:endCxn id="21" idx="1"/>
          </p:cNvCxnSpPr>
          <p:nvPr/>
        </p:nvCxnSpPr>
        <p:spPr>
          <a:xfrm>
            <a:off x="8336337" y="3840480"/>
            <a:ext cx="2021023" cy="167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9A0228F-1145-0C43-83D4-F1D3F88CB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569" y="5596468"/>
            <a:ext cx="1651000" cy="38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C2CDA3-3869-4B44-BF9D-3AE7FEBD8C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569" y="4229665"/>
            <a:ext cx="1651000" cy="3810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7807D6-1CDA-2041-9655-B07F8F7C1444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3433069" y="4610665"/>
            <a:ext cx="0" cy="98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670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Fork</a:t>
            </a:r>
            <a:r>
              <a:rPr lang="es-ES" dirty="0"/>
              <a:t> </a:t>
            </a:r>
            <a:r>
              <a:rPr lang="es-ES" dirty="0" err="1"/>
              <a:t>sync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9702266" y="1973179"/>
            <a:ext cx="2079057" cy="854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9702266" y="2827764"/>
            <a:ext cx="2079057" cy="2177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1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10357360" y="3464238"/>
            <a:ext cx="830677" cy="78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/>
          <p:cNvSpPr txBox="1"/>
          <p:nvPr/>
        </p:nvSpPr>
        <p:spPr>
          <a:xfrm>
            <a:off x="9612493" y="4287500"/>
            <a:ext cx="23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Repositorio </a:t>
            </a:r>
          </a:p>
          <a:p>
            <a:pPr algn="ctr"/>
            <a:r>
              <a:rPr lang="es-ES" dirty="0"/>
              <a:t>Público</a:t>
            </a:r>
            <a:endParaRPr lang="es-CO" dirty="0"/>
          </a:p>
        </p:txBody>
      </p:sp>
      <p:pic>
        <p:nvPicPr>
          <p:cNvPr id="23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690" y="2158032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ángulo 23"/>
          <p:cNvSpPr/>
          <p:nvPr/>
        </p:nvSpPr>
        <p:spPr>
          <a:xfrm>
            <a:off x="10427487" y="2253541"/>
            <a:ext cx="956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Torvalds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9702266" y="2827764"/>
            <a:ext cx="168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Repositorios</a:t>
            </a:r>
            <a:endParaRPr lang="es-CO" dirty="0"/>
          </a:p>
        </p:txBody>
      </p:sp>
      <p:sp>
        <p:nvSpPr>
          <p:cNvPr id="26" name="Rectángulo 25"/>
          <p:cNvSpPr/>
          <p:nvPr/>
        </p:nvSpPr>
        <p:spPr>
          <a:xfrm>
            <a:off x="6868698" y="1973179"/>
            <a:ext cx="2079057" cy="854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6868698" y="2827764"/>
            <a:ext cx="2079057" cy="2177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8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122" y="2158032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ángulo 28"/>
          <p:cNvSpPr/>
          <p:nvPr/>
        </p:nvSpPr>
        <p:spPr>
          <a:xfrm>
            <a:off x="7593919" y="2253541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Domiciano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6868698" y="2827764"/>
            <a:ext cx="168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Repositorios</a:t>
            </a:r>
            <a:endParaRPr lang="es-CO" dirty="0"/>
          </a:p>
        </p:txBody>
      </p:sp>
      <p:pic>
        <p:nvPicPr>
          <p:cNvPr id="31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505660" y="3464238"/>
            <a:ext cx="830677" cy="78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6760793" y="4287500"/>
            <a:ext cx="23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Repositorio </a:t>
            </a:r>
          </a:p>
          <a:p>
            <a:pPr algn="ctr"/>
            <a:r>
              <a:rPr lang="es-ES" dirty="0" err="1"/>
              <a:t>Forked</a:t>
            </a:r>
            <a:endParaRPr lang="es-CO" dirty="0"/>
          </a:p>
        </p:txBody>
      </p:sp>
      <p:cxnSp>
        <p:nvCxnSpPr>
          <p:cNvPr id="5" name="Conector recto de flecha 4"/>
          <p:cNvCxnSpPr>
            <a:cxnSpLocks/>
          </p:cNvCxnSpPr>
          <p:nvPr/>
        </p:nvCxnSpPr>
        <p:spPr>
          <a:xfrm flipH="1">
            <a:off x="8332589" y="3831496"/>
            <a:ext cx="202017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 flipH="1">
            <a:off x="8833873" y="3870400"/>
            <a:ext cx="98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Pull</a:t>
            </a:r>
            <a:endParaRPr lang="es-ES" dirty="0"/>
          </a:p>
          <a:p>
            <a:pPr algn="ctr"/>
            <a:r>
              <a:rPr lang="es-ES" dirty="0" err="1"/>
              <a:t>request</a:t>
            </a:r>
            <a:endParaRPr lang="es-CO" dirty="0"/>
          </a:p>
        </p:txBody>
      </p:sp>
      <p:sp>
        <p:nvSpPr>
          <p:cNvPr id="38" name="Marcador de contenido 2">
            <a:extLst>
              <a:ext uri="{FF2B5EF4-FFF2-40B4-BE49-F238E27FC236}">
                <a16:creationId xmlns:a16="http://schemas.microsoft.com/office/drawing/2014/main" id="{6DA37F99-93EC-2148-AA02-64B8006D7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72514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En nuestro ejemplo, </a:t>
            </a:r>
            <a:r>
              <a:rPr lang="es-ES" dirty="0" err="1"/>
              <a:t>Torvalds</a:t>
            </a:r>
            <a:r>
              <a:rPr lang="es-ES" dirty="0"/>
              <a:t> y su equipo pudo haber hecho unos cuantos </a:t>
            </a:r>
            <a:r>
              <a:rPr lang="es-ES" dirty="0" err="1"/>
              <a:t>commits</a:t>
            </a:r>
            <a:r>
              <a:rPr lang="es-ES" dirty="0"/>
              <a:t> en el repositorio original.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Así que hago un: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CE8C9E3-58C3-C64C-9B2A-782D3ACB3A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569" y="5596468"/>
            <a:ext cx="1651000" cy="3810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817ECEB-C5A5-2D47-9FD0-66368D6542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569" y="4229665"/>
            <a:ext cx="1651000" cy="3810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0DF457C-B6E5-7143-82E2-0E6F60F36D89}"/>
              </a:ext>
            </a:extLst>
          </p:cNvPr>
          <p:cNvCxnSpPr>
            <a:stCxn id="40" idx="2"/>
            <a:endCxn id="39" idx="0"/>
          </p:cNvCxnSpPr>
          <p:nvPr/>
        </p:nvCxnSpPr>
        <p:spPr>
          <a:xfrm>
            <a:off x="3433069" y="4610665"/>
            <a:ext cx="0" cy="98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9051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Fork</a:t>
            </a:r>
            <a:r>
              <a:rPr lang="es-ES" dirty="0"/>
              <a:t> </a:t>
            </a:r>
            <a:r>
              <a:rPr lang="es-ES" dirty="0" err="1"/>
              <a:t>sync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072514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Luego de hacer el respectivo </a:t>
            </a:r>
            <a:r>
              <a:rPr lang="es-ES" dirty="0" err="1"/>
              <a:t>commit</a:t>
            </a:r>
            <a:r>
              <a:rPr lang="es-ES" dirty="0"/>
              <a:t>, y resolver posibles conflictos, su repositorio quedará actualizado.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9" name="Rectángulo 18"/>
          <p:cNvSpPr/>
          <p:nvPr/>
        </p:nvSpPr>
        <p:spPr>
          <a:xfrm>
            <a:off x="9702266" y="1973179"/>
            <a:ext cx="2079057" cy="854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9702266" y="2827764"/>
            <a:ext cx="2079057" cy="2177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1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10357360" y="3464238"/>
            <a:ext cx="830677" cy="78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/>
          <p:cNvSpPr txBox="1"/>
          <p:nvPr/>
        </p:nvSpPr>
        <p:spPr>
          <a:xfrm>
            <a:off x="9612493" y="4287500"/>
            <a:ext cx="23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Repositorio </a:t>
            </a:r>
          </a:p>
          <a:p>
            <a:pPr algn="ctr"/>
            <a:r>
              <a:rPr lang="es-ES" dirty="0"/>
              <a:t>Público</a:t>
            </a:r>
            <a:endParaRPr lang="es-CO" dirty="0"/>
          </a:p>
        </p:txBody>
      </p:sp>
      <p:pic>
        <p:nvPicPr>
          <p:cNvPr id="23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690" y="2158032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ángulo 23"/>
          <p:cNvSpPr/>
          <p:nvPr/>
        </p:nvSpPr>
        <p:spPr>
          <a:xfrm>
            <a:off x="10427487" y="2253541"/>
            <a:ext cx="956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Torvalds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9702266" y="2827764"/>
            <a:ext cx="168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Repositorios</a:t>
            </a:r>
            <a:endParaRPr lang="es-CO" dirty="0"/>
          </a:p>
        </p:txBody>
      </p:sp>
      <p:sp>
        <p:nvSpPr>
          <p:cNvPr id="26" name="Rectángulo 25"/>
          <p:cNvSpPr/>
          <p:nvPr/>
        </p:nvSpPr>
        <p:spPr>
          <a:xfrm>
            <a:off x="6868698" y="1973179"/>
            <a:ext cx="2079057" cy="854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6868698" y="2827764"/>
            <a:ext cx="2079057" cy="2177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8" name="Picture 2" descr="Resultado de imagen para user logo 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122" y="2158032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ángulo 28"/>
          <p:cNvSpPr/>
          <p:nvPr/>
        </p:nvSpPr>
        <p:spPr>
          <a:xfrm>
            <a:off x="7593919" y="2253541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Domiciano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6868698" y="2827764"/>
            <a:ext cx="168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Repositorios</a:t>
            </a:r>
            <a:endParaRPr lang="es-CO" dirty="0"/>
          </a:p>
        </p:txBody>
      </p:sp>
      <p:pic>
        <p:nvPicPr>
          <p:cNvPr id="31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505660" y="3464238"/>
            <a:ext cx="830677" cy="78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6760793" y="4287500"/>
            <a:ext cx="23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Repositorio </a:t>
            </a:r>
          </a:p>
          <a:p>
            <a:pPr algn="ctr"/>
            <a:r>
              <a:rPr lang="es-ES" dirty="0" err="1"/>
              <a:t>Forked</a:t>
            </a:r>
            <a:endParaRPr lang="es-CO" dirty="0"/>
          </a:p>
        </p:txBody>
      </p:sp>
      <p:cxnSp>
        <p:nvCxnSpPr>
          <p:cNvPr id="33" name="Conector recto 32"/>
          <p:cNvCxnSpPr>
            <a:endCxn id="21" idx="1"/>
          </p:cNvCxnSpPr>
          <p:nvPr/>
        </p:nvCxnSpPr>
        <p:spPr>
          <a:xfrm>
            <a:off x="8336337" y="3840480"/>
            <a:ext cx="2021023" cy="167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198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Forking</a:t>
            </a:r>
            <a:r>
              <a:rPr lang="es-ES" dirty="0"/>
              <a:t> </a:t>
            </a:r>
            <a:r>
              <a:rPr lang="es-ES" dirty="0" err="1"/>
              <a:t>Workflow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42656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Forking</a:t>
            </a:r>
            <a:r>
              <a:rPr lang="es-ES" dirty="0"/>
              <a:t> </a:t>
            </a:r>
            <a:r>
              <a:rPr lang="es-ES" dirty="0" err="1"/>
              <a:t>workflow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072514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El </a:t>
            </a:r>
            <a:r>
              <a:rPr lang="es-ES" dirty="0" err="1"/>
              <a:t>forking</a:t>
            </a:r>
            <a:r>
              <a:rPr lang="es-ES" dirty="0"/>
              <a:t> </a:t>
            </a:r>
            <a:r>
              <a:rPr lang="es-ES" dirty="0" err="1"/>
              <a:t>workflow</a:t>
            </a:r>
            <a:r>
              <a:rPr lang="es-ES" dirty="0"/>
              <a:t> ofrece trabajo equipo, pero es solo posible para repositorios públicos.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Se centra en un solo repositorio desde donde los demás hacen </a:t>
            </a:r>
            <a:r>
              <a:rPr lang="es-ES" dirty="0" err="1"/>
              <a:t>fork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755164-F21C-CE43-809E-50003A0C9840}"/>
              </a:ext>
            </a:extLst>
          </p:cNvPr>
          <p:cNvSpPr/>
          <p:nvPr/>
        </p:nvSpPr>
        <p:spPr>
          <a:xfrm>
            <a:off x="8574155" y="324282"/>
            <a:ext cx="2886324" cy="487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Hacer</a:t>
            </a:r>
            <a:r>
              <a:rPr lang="en-US" dirty="0"/>
              <a:t> un Fork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1A30DF-5FB0-864E-945D-298373F61834}"/>
              </a:ext>
            </a:extLst>
          </p:cNvPr>
          <p:cNvSpPr/>
          <p:nvPr/>
        </p:nvSpPr>
        <p:spPr>
          <a:xfrm>
            <a:off x="8574155" y="1060026"/>
            <a:ext cx="2886324" cy="487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Clonar</a:t>
            </a:r>
            <a:r>
              <a:rPr lang="en-US" dirty="0"/>
              <a:t> Fork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BB5EFD-CFC1-4343-B580-2893CB5BE273}"/>
              </a:ext>
            </a:extLst>
          </p:cNvPr>
          <p:cNvSpPr/>
          <p:nvPr/>
        </p:nvSpPr>
        <p:spPr>
          <a:xfrm>
            <a:off x="8574155" y="1828790"/>
            <a:ext cx="2886324" cy="487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Configurar</a:t>
            </a:r>
            <a:r>
              <a:rPr lang="en-US" dirty="0"/>
              <a:t> upstream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F437CB-3145-6943-9B88-9CBD5B5DA3BA}"/>
              </a:ext>
            </a:extLst>
          </p:cNvPr>
          <p:cNvSpPr/>
          <p:nvPr/>
        </p:nvSpPr>
        <p:spPr>
          <a:xfrm>
            <a:off x="8574155" y="2594768"/>
            <a:ext cx="2886324" cy="487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Hacer</a:t>
            </a:r>
            <a:r>
              <a:rPr lang="en-US" dirty="0"/>
              <a:t> Pull de upstream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4AE1AE-6E7B-4B43-9893-9F262556C535}"/>
              </a:ext>
            </a:extLst>
          </p:cNvPr>
          <p:cNvSpPr/>
          <p:nvPr/>
        </p:nvSpPr>
        <p:spPr>
          <a:xfrm>
            <a:off x="8574155" y="3360746"/>
            <a:ext cx="2886324" cy="487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Hacer</a:t>
            </a:r>
            <a:r>
              <a:rPr lang="en-US" dirty="0"/>
              <a:t> feature branch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DC7C89-D370-164B-B659-B0D61B8FAC7E}"/>
              </a:ext>
            </a:extLst>
          </p:cNvPr>
          <p:cNvSpPr/>
          <p:nvPr/>
        </p:nvSpPr>
        <p:spPr>
          <a:xfrm>
            <a:off x="8574155" y="4124071"/>
            <a:ext cx="2886324" cy="487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Hacer</a:t>
            </a:r>
            <a:r>
              <a:rPr lang="en-US" dirty="0"/>
              <a:t> push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10F76AA-96D4-DD41-95A7-87D8E77BCF4F}"/>
              </a:ext>
            </a:extLst>
          </p:cNvPr>
          <p:cNvSpPr/>
          <p:nvPr/>
        </p:nvSpPr>
        <p:spPr>
          <a:xfrm>
            <a:off x="8574155" y="4890049"/>
            <a:ext cx="2886324" cy="487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Hacer</a:t>
            </a:r>
            <a:r>
              <a:rPr lang="en-US" dirty="0"/>
              <a:t> pull request </a:t>
            </a:r>
            <a:r>
              <a:rPr lang="en-US" dirty="0" err="1"/>
              <a:t>en</a:t>
            </a:r>
            <a:r>
              <a:rPr lang="en-US" dirty="0"/>
              <a:t> web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EB91476-F455-2B4B-8675-09D6CBB699BC}"/>
              </a:ext>
            </a:extLst>
          </p:cNvPr>
          <p:cNvSpPr/>
          <p:nvPr/>
        </p:nvSpPr>
        <p:spPr>
          <a:xfrm>
            <a:off x="5254485" y="4890048"/>
            <a:ext cx="2886324" cy="487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Esperar</a:t>
            </a:r>
            <a:r>
              <a:rPr lang="en-US" dirty="0"/>
              <a:t> </a:t>
            </a:r>
            <a:r>
              <a:rPr lang="en-US" dirty="0" err="1"/>
              <a:t>aprobación</a:t>
            </a:r>
            <a:r>
              <a:rPr lang="en-US" dirty="0"/>
              <a:t> </a:t>
            </a:r>
            <a:r>
              <a:rPr lang="en-US" dirty="0" err="1"/>
              <a:t>rechazo</a:t>
            </a:r>
            <a:endParaRPr lang="en-US" dirty="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5223BD25-AE66-7747-A613-6A8860F96835}"/>
              </a:ext>
            </a:extLst>
          </p:cNvPr>
          <p:cNvCxnSpPr>
            <a:stCxn id="30" idx="2"/>
            <a:endCxn id="31" idx="2"/>
          </p:cNvCxnSpPr>
          <p:nvPr/>
        </p:nvCxnSpPr>
        <p:spPr>
          <a:xfrm rot="5400000" flipH="1">
            <a:off x="8357481" y="3717895"/>
            <a:ext cx="1" cy="3319670"/>
          </a:xfrm>
          <a:prstGeom prst="bentConnector3">
            <a:avLst>
              <a:gd name="adj1" fmla="val -2286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978616A5-2D28-D043-8D49-4B5771A0B026}"/>
              </a:ext>
            </a:extLst>
          </p:cNvPr>
          <p:cNvCxnSpPr>
            <a:cxnSpLocks/>
            <a:stCxn id="31" idx="0"/>
            <a:endCxn id="25" idx="1"/>
          </p:cNvCxnSpPr>
          <p:nvPr/>
        </p:nvCxnSpPr>
        <p:spPr>
          <a:xfrm rot="5400000" flipH="1" flipV="1">
            <a:off x="6610182" y="2926075"/>
            <a:ext cx="2051439" cy="187650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47CA2E-6C54-4043-915D-18037513CAA0}"/>
              </a:ext>
            </a:extLst>
          </p:cNvPr>
          <p:cNvCxnSpPr>
            <a:stCxn id="5" idx="2"/>
            <a:endCxn id="23" idx="0"/>
          </p:cNvCxnSpPr>
          <p:nvPr/>
        </p:nvCxnSpPr>
        <p:spPr>
          <a:xfrm>
            <a:off x="10017317" y="811963"/>
            <a:ext cx="0" cy="24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E2DD47B-A538-8941-A068-B5437BFAF1FF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10017317" y="1547707"/>
            <a:ext cx="0" cy="28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15E1205-7E7D-1541-9DEE-14EBFE4B1534}"/>
              </a:ext>
            </a:extLst>
          </p:cNvPr>
          <p:cNvCxnSpPr>
            <a:cxnSpLocks/>
          </p:cNvCxnSpPr>
          <p:nvPr/>
        </p:nvCxnSpPr>
        <p:spPr>
          <a:xfrm>
            <a:off x="10017317" y="2313685"/>
            <a:ext cx="0" cy="28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5E5831-E0B7-A24D-9FB9-EACF6533993D}"/>
              </a:ext>
            </a:extLst>
          </p:cNvPr>
          <p:cNvCxnSpPr>
            <a:cxnSpLocks/>
          </p:cNvCxnSpPr>
          <p:nvPr/>
        </p:nvCxnSpPr>
        <p:spPr>
          <a:xfrm>
            <a:off x="10017317" y="3079663"/>
            <a:ext cx="0" cy="28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BEC8190-3993-3845-B27B-C7B8F800355F}"/>
              </a:ext>
            </a:extLst>
          </p:cNvPr>
          <p:cNvCxnSpPr>
            <a:cxnSpLocks/>
          </p:cNvCxnSpPr>
          <p:nvPr/>
        </p:nvCxnSpPr>
        <p:spPr>
          <a:xfrm>
            <a:off x="10023974" y="3842988"/>
            <a:ext cx="0" cy="28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7370007-998D-7F44-85C5-8259C327FA03}"/>
              </a:ext>
            </a:extLst>
          </p:cNvPr>
          <p:cNvCxnSpPr>
            <a:cxnSpLocks/>
          </p:cNvCxnSpPr>
          <p:nvPr/>
        </p:nvCxnSpPr>
        <p:spPr>
          <a:xfrm>
            <a:off x="10023974" y="4608965"/>
            <a:ext cx="0" cy="28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8084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Forking</a:t>
            </a:r>
            <a:r>
              <a:rPr lang="es-ES" dirty="0"/>
              <a:t> </a:t>
            </a:r>
            <a:r>
              <a:rPr lang="es-ES" dirty="0" err="1"/>
              <a:t>workflow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072514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El </a:t>
            </a:r>
            <a:r>
              <a:rPr lang="es-ES" dirty="0" err="1"/>
              <a:t>forking</a:t>
            </a:r>
            <a:r>
              <a:rPr lang="es-ES" dirty="0"/>
              <a:t> </a:t>
            </a:r>
            <a:r>
              <a:rPr lang="es-ES" dirty="0" err="1"/>
              <a:t>workflow</a:t>
            </a:r>
            <a:r>
              <a:rPr lang="es-ES" dirty="0"/>
              <a:t> ofrece trabajo equipo, pero es solo posible para repositorios públicos.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Se centra en un solo repositorio desde donde los demás hacen </a:t>
            </a:r>
            <a:r>
              <a:rPr lang="es-ES" dirty="0" err="1"/>
              <a:t>fork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Picture 2" descr="Resultado de imagen para github logo">
            <a:extLst>
              <a:ext uri="{FF2B5EF4-FFF2-40B4-BE49-F238E27FC236}">
                <a16:creationId xmlns:a16="http://schemas.microsoft.com/office/drawing/2014/main" id="{E9BA9C05-36B5-894E-A8D8-7FA485CB9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9449763" y="2270669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user logo png">
            <a:extLst>
              <a:ext uri="{FF2B5EF4-FFF2-40B4-BE49-F238E27FC236}">
                <a16:creationId xmlns:a16="http://schemas.microsoft.com/office/drawing/2014/main" id="{0C22F3BE-B5D9-4B41-8DA9-380504C4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206" y="1845734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ED8012A-8B61-0840-9C87-EEF71D5EBFF2}"/>
              </a:ext>
            </a:extLst>
          </p:cNvPr>
          <p:cNvSpPr/>
          <p:nvPr/>
        </p:nvSpPr>
        <p:spPr>
          <a:xfrm>
            <a:off x="10325003" y="1936706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Creador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EDB4FA-A181-9A47-AA0D-62F4EBA43224}"/>
              </a:ext>
            </a:extLst>
          </p:cNvPr>
          <p:cNvSpPr/>
          <p:nvPr/>
        </p:nvSpPr>
        <p:spPr>
          <a:xfrm>
            <a:off x="6810057" y="2463290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A</a:t>
            </a:r>
            <a:endParaRPr lang="es-CO" dirty="0"/>
          </a:p>
        </p:txBody>
      </p:sp>
      <p:pic>
        <p:nvPicPr>
          <p:cNvPr id="13" name="Picture 2" descr="Resultado de imagen para github logo">
            <a:extLst>
              <a:ext uri="{FF2B5EF4-FFF2-40B4-BE49-F238E27FC236}">
                <a16:creationId xmlns:a16="http://schemas.microsoft.com/office/drawing/2014/main" id="{8A1BDB04-97D7-1C48-8839-893A2DDA7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4349" y="311847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n para user logo png">
            <a:extLst>
              <a:ext uri="{FF2B5EF4-FFF2-40B4-BE49-F238E27FC236}">
                <a16:creationId xmlns:a16="http://schemas.microsoft.com/office/drawing/2014/main" id="{323F1DD5-0965-A34F-B542-4FB5F225E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690" y="281968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9">
            <a:extLst>
              <a:ext uri="{FF2B5EF4-FFF2-40B4-BE49-F238E27FC236}">
                <a16:creationId xmlns:a16="http://schemas.microsoft.com/office/drawing/2014/main" id="{DD90D88A-7159-6244-AF25-DE74659B5026}"/>
              </a:ext>
            </a:extLst>
          </p:cNvPr>
          <p:cNvSpPr/>
          <p:nvPr/>
        </p:nvSpPr>
        <p:spPr>
          <a:xfrm>
            <a:off x="6810057" y="3769463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B</a:t>
            </a:r>
            <a:endParaRPr lang="es-CO" dirty="0"/>
          </a:p>
        </p:txBody>
      </p:sp>
      <p:pic>
        <p:nvPicPr>
          <p:cNvPr id="18" name="Picture 2" descr="Resultado de imagen para github logo">
            <a:extLst>
              <a:ext uri="{FF2B5EF4-FFF2-40B4-BE49-F238E27FC236}">
                <a16:creationId xmlns:a16="http://schemas.microsoft.com/office/drawing/2014/main" id="{31432410-7828-8D40-956F-1F599E02C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1932" y="4409944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n para user logo png">
            <a:extLst>
              <a:ext uri="{FF2B5EF4-FFF2-40B4-BE49-F238E27FC236}">
                <a16:creationId xmlns:a16="http://schemas.microsoft.com/office/drawing/2014/main" id="{CFF43756-BE16-A843-A199-CE57E1182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73" y="4111159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 9">
            <a:extLst>
              <a:ext uri="{FF2B5EF4-FFF2-40B4-BE49-F238E27FC236}">
                <a16:creationId xmlns:a16="http://schemas.microsoft.com/office/drawing/2014/main" id="{41063E96-5F3D-3644-973D-F386687F010E}"/>
              </a:ext>
            </a:extLst>
          </p:cNvPr>
          <p:cNvSpPr/>
          <p:nvPr/>
        </p:nvSpPr>
        <p:spPr>
          <a:xfrm>
            <a:off x="6810057" y="5094839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C</a:t>
            </a:r>
            <a:endParaRPr lang="es-CO" dirty="0"/>
          </a:p>
        </p:txBody>
      </p:sp>
      <p:pic>
        <p:nvPicPr>
          <p:cNvPr id="21" name="Picture 2" descr="Resultado de imagen para github logo">
            <a:extLst>
              <a:ext uri="{FF2B5EF4-FFF2-40B4-BE49-F238E27FC236}">
                <a16:creationId xmlns:a16="http://schemas.microsoft.com/office/drawing/2014/main" id="{4DCF77DF-56E4-424D-9914-DB7C360FFE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1932" y="573532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sultado de imagen para user logo png">
            <a:extLst>
              <a:ext uri="{FF2B5EF4-FFF2-40B4-BE49-F238E27FC236}">
                <a16:creationId xmlns:a16="http://schemas.microsoft.com/office/drawing/2014/main" id="{73091776-3BDE-2640-ABB9-ADEC09F13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73" y="543653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9B7C9A-BE58-5E4C-BD01-1AE0910AB4D9}"/>
              </a:ext>
            </a:extLst>
          </p:cNvPr>
          <p:cNvCxnSpPr>
            <a:stCxn id="13" idx="3"/>
            <a:endCxn id="4" idx="1"/>
          </p:cNvCxnSpPr>
          <p:nvPr/>
        </p:nvCxnSpPr>
        <p:spPr>
          <a:xfrm flipV="1">
            <a:off x="7662001" y="2875387"/>
            <a:ext cx="1787762" cy="54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368311-8D43-5F4E-ACBA-8AD8F67FC55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659584" y="3092371"/>
            <a:ext cx="1906104" cy="161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0DD383-2758-1241-B42B-5A54971E45D6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659584" y="3341694"/>
            <a:ext cx="2123985" cy="269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3075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Forking</a:t>
            </a:r>
            <a:r>
              <a:rPr lang="es-ES" dirty="0"/>
              <a:t> </a:t>
            </a:r>
            <a:r>
              <a:rPr lang="es-ES" dirty="0" err="1"/>
              <a:t>workflow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072514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El </a:t>
            </a:r>
            <a:r>
              <a:rPr lang="es-ES" dirty="0" err="1"/>
              <a:t>forking</a:t>
            </a:r>
            <a:r>
              <a:rPr lang="es-ES" dirty="0"/>
              <a:t> </a:t>
            </a:r>
            <a:r>
              <a:rPr lang="es-ES" dirty="0" err="1"/>
              <a:t>workflow</a:t>
            </a:r>
            <a:r>
              <a:rPr lang="es-ES" dirty="0"/>
              <a:t> ofrece trabajo equipo, pero es solo posible para repositorios públicos.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Se centra en un solo repositorio desde donde los demás hacen </a:t>
            </a:r>
            <a:r>
              <a:rPr lang="es-ES" dirty="0" err="1"/>
              <a:t>fork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Picture 2" descr="Resultado de imagen para github logo">
            <a:extLst>
              <a:ext uri="{FF2B5EF4-FFF2-40B4-BE49-F238E27FC236}">
                <a16:creationId xmlns:a16="http://schemas.microsoft.com/office/drawing/2014/main" id="{E9BA9C05-36B5-894E-A8D8-7FA485CB9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9449763" y="2270669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user logo png">
            <a:extLst>
              <a:ext uri="{FF2B5EF4-FFF2-40B4-BE49-F238E27FC236}">
                <a16:creationId xmlns:a16="http://schemas.microsoft.com/office/drawing/2014/main" id="{0C22F3BE-B5D9-4B41-8DA9-380504C4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206" y="1845734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ED8012A-8B61-0840-9C87-EEF71D5EBFF2}"/>
              </a:ext>
            </a:extLst>
          </p:cNvPr>
          <p:cNvSpPr/>
          <p:nvPr/>
        </p:nvSpPr>
        <p:spPr>
          <a:xfrm>
            <a:off x="10325003" y="1936706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Creador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EDB4FA-A181-9A47-AA0D-62F4EBA43224}"/>
              </a:ext>
            </a:extLst>
          </p:cNvPr>
          <p:cNvSpPr/>
          <p:nvPr/>
        </p:nvSpPr>
        <p:spPr>
          <a:xfrm>
            <a:off x="6810057" y="2463290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A</a:t>
            </a:r>
            <a:endParaRPr lang="es-CO" dirty="0"/>
          </a:p>
        </p:txBody>
      </p:sp>
      <p:pic>
        <p:nvPicPr>
          <p:cNvPr id="13" name="Picture 2" descr="Resultado de imagen para github logo">
            <a:extLst>
              <a:ext uri="{FF2B5EF4-FFF2-40B4-BE49-F238E27FC236}">
                <a16:creationId xmlns:a16="http://schemas.microsoft.com/office/drawing/2014/main" id="{8A1BDB04-97D7-1C48-8839-893A2DDA7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4349" y="311847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n para user logo png">
            <a:extLst>
              <a:ext uri="{FF2B5EF4-FFF2-40B4-BE49-F238E27FC236}">
                <a16:creationId xmlns:a16="http://schemas.microsoft.com/office/drawing/2014/main" id="{323F1DD5-0965-A34F-B542-4FB5F225E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690" y="281968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9">
            <a:extLst>
              <a:ext uri="{FF2B5EF4-FFF2-40B4-BE49-F238E27FC236}">
                <a16:creationId xmlns:a16="http://schemas.microsoft.com/office/drawing/2014/main" id="{DD90D88A-7159-6244-AF25-DE74659B5026}"/>
              </a:ext>
            </a:extLst>
          </p:cNvPr>
          <p:cNvSpPr/>
          <p:nvPr/>
        </p:nvSpPr>
        <p:spPr>
          <a:xfrm>
            <a:off x="6810057" y="3769463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B</a:t>
            </a:r>
            <a:endParaRPr lang="es-CO" dirty="0"/>
          </a:p>
        </p:txBody>
      </p:sp>
      <p:pic>
        <p:nvPicPr>
          <p:cNvPr id="18" name="Picture 2" descr="Resultado de imagen para github logo">
            <a:extLst>
              <a:ext uri="{FF2B5EF4-FFF2-40B4-BE49-F238E27FC236}">
                <a16:creationId xmlns:a16="http://schemas.microsoft.com/office/drawing/2014/main" id="{31432410-7828-8D40-956F-1F599E02C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1932" y="4409944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n para user logo png">
            <a:extLst>
              <a:ext uri="{FF2B5EF4-FFF2-40B4-BE49-F238E27FC236}">
                <a16:creationId xmlns:a16="http://schemas.microsoft.com/office/drawing/2014/main" id="{CFF43756-BE16-A843-A199-CE57E1182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73" y="4111159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 9">
            <a:extLst>
              <a:ext uri="{FF2B5EF4-FFF2-40B4-BE49-F238E27FC236}">
                <a16:creationId xmlns:a16="http://schemas.microsoft.com/office/drawing/2014/main" id="{41063E96-5F3D-3644-973D-F386687F010E}"/>
              </a:ext>
            </a:extLst>
          </p:cNvPr>
          <p:cNvSpPr/>
          <p:nvPr/>
        </p:nvSpPr>
        <p:spPr>
          <a:xfrm>
            <a:off x="6810057" y="5094839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C</a:t>
            </a:r>
            <a:endParaRPr lang="es-CO" dirty="0"/>
          </a:p>
        </p:txBody>
      </p:sp>
      <p:pic>
        <p:nvPicPr>
          <p:cNvPr id="21" name="Picture 2" descr="Resultado de imagen para github logo">
            <a:extLst>
              <a:ext uri="{FF2B5EF4-FFF2-40B4-BE49-F238E27FC236}">
                <a16:creationId xmlns:a16="http://schemas.microsoft.com/office/drawing/2014/main" id="{4DCF77DF-56E4-424D-9914-DB7C360FFE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1932" y="573532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sultado de imagen para user logo png">
            <a:extLst>
              <a:ext uri="{FF2B5EF4-FFF2-40B4-BE49-F238E27FC236}">
                <a16:creationId xmlns:a16="http://schemas.microsoft.com/office/drawing/2014/main" id="{73091776-3BDE-2640-ABB9-ADEC09F13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73" y="543653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9B7C9A-BE58-5E4C-BD01-1AE0910AB4D9}"/>
              </a:ext>
            </a:extLst>
          </p:cNvPr>
          <p:cNvCxnSpPr>
            <a:stCxn id="13" idx="3"/>
            <a:endCxn id="4" idx="1"/>
          </p:cNvCxnSpPr>
          <p:nvPr/>
        </p:nvCxnSpPr>
        <p:spPr>
          <a:xfrm flipV="1">
            <a:off x="7662001" y="2875387"/>
            <a:ext cx="1787762" cy="54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368311-8D43-5F4E-ACBA-8AD8F67FC55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659584" y="3092371"/>
            <a:ext cx="1906104" cy="161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0DD383-2758-1241-B42B-5A54971E45D6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659584" y="3341694"/>
            <a:ext cx="2123985" cy="269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84E225A1-CA84-0747-8104-4A36F1B85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456" y="5815027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9847A562-89CF-F448-ACDA-293F61CC3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868" y="4494532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169EBBC2-5334-B147-8302-0A59EE86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672" y="3201369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4170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Forking</a:t>
            </a:r>
            <a:r>
              <a:rPr lang="es-ES" dirty="0"/>
              <a:t> </a:t>
            </a:r>
            <a:r>
              <a:rPr lang="es-ES" dirty="0" err="1"/>
              <a:t>workflow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3361407" cy="1029653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Cada uno de los contribuidores debe clonar el repositorio FORK, no el original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Picture 2" descr="Resultado de imagen para github logo">
            <a:extLst>
              <a:ext uri="{FF2B5EF4-FFF2-40B4-BE49-F238E27FC236}">
                <a16:creationId xmlns:a16="http://schemas.microsoft.com/office/drawing/2014/main" id="{E9BA9C05-36B5-894E-A8D8-7FA485CB9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9449763" y="2270669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user logo png">
            <a:extLst>
              <a:ext uri="{FF2B5EF4-FFF2-40B4-BE49-F238E27FC236}">
                <a16:creationId xmlns:a16="http://schemas.microsoft.com/office/drawing/2014/main" id="{0C22F3BE-B5D9-4B41-8DA9-380504C4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206" y="1845734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ED8012A-8B61-0840-9C87-EEF71D5EBFF2}"/>
              </a:ext>
            </a:extLst>
          </p:cNvPr>
          <p:cNvSpPr/>
          <p:nvPr/>
        </p:nvSpPr>
        <p:spPr>
          <a:xfrm>
            <a:off x="10325003" y="1936706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Creador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EDB4FA-A181-9A47-AA0D-62F4EBA43224}"/>
              </a:ext>
            </a:extLst>
          </p:cNvPr>
          <p:cNvSpPr/>
          <p:nvPr/>
        </p:nvSpPr>
        <p:spPr>
          <a:xfrm>
            <a:off x="6810057" y="2463290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A</a:t>
            </a:r>
            <a:endParaRPr lang="es-CO" dirty="0"/>
          </a:p>
        </p:txBody>
      </p:sp>
      <p:pic>
        <p:nvPicPr>
          <p:cNvPr id="13" name="Picture 2" descr="Resultado de imagen para github logo">
            <a:extLst>
              <a:ext uri="{FF2B5EF4-FFF2-40B4-BE49-F238E27FC236}">
                <a16:creationId xmlns:a16="http://schemas.microsoft.com/office/drawing/2014/main" id="{8A1BDB04-97D7-1C48-8839-893A2DDA7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4349" y="311847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n para user logo png">
            <a:extLst>
              <a:ext uri="{FF2B5EF4-FFF2-40B4-BE49-F238E27FC236}">
                <a16:creationId xmlns:a16="http://schemas.microsoft.com/office/drawing/2014/main" id="{323F1DD5-0965-A34F-B542-4FB5F225E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690" y="281968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9">
            <a:extLst>
              <a:ext uri="{FF2B5EF4-FFF2-40B4-BE49-F238E27FC236}">
                <a16:creationId xmlns:a16="http://schemas.microsoft.com/office/drawing/2014/main" id="{DD90D88A-7159-6244-AF25-DE74659B5026}"/>
              </a:ext>
            </a:extLst>
          </p:cNvPr>
          <p:cNvSpPr/>
          <p:nvPr/>
        </p:nvSpPr>
        <p:spPr>
          <a:xfrm>
            <a:off x="6810057" y="3769463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B</a:t>
            </a:r>
            <a:endParaRPr lang="es-CO" dirty="0"/>
          </a:p>
        </p:txBody>
      </p:sp>
      <p:pic>
        <p:nvPicPr>
          <p:cNvPr id="18" name="Picture 2" descr="Resultado de imagen para github logo">
            <a:extLst>
              <a:ext uri="{FF2B5EF4-FFF2-40B4-BE49-F238E27FC236}">
                <a16:creationId xmlns:a16="http://schemas.microsoft.com/office/drawing/2014/main" id="{31432410-7828-8D40-956F-1F599E02C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1932" y="4409944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n para user logo png">
            <a:extLst>
              <a:ext uri="{FF2B5EF4-FFF2-40B4-BE49-F238E27FC236}">
                <a16:creationId xmlns:a16="http://schemas.microsoft.com/office/drawing/2014/main" id="{CFF43756-BE16-A843-A199-CE57E1182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73" y="4111159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 9">
            <a:extLst>
              <a:ext uri="{FF2B5EF4-FFF2-40B4-BE49-F238E27FC236}">
                <a16:creationId xmlns:a16="http://schemas.microsoft.com/office/drawing/2014/main" id="{41063E96-5F3D-3644-973D-F386687F010E}"/>
              </a:ext>
            </a:extLst>
          </p:cNvPr>
          <p:cNvSpPr/>
          <p:nvPr/>
        </p:nvSpPr>
        <p:spPr>
          <a:xfrm>
            <a:off x="6810057" y="5094839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C</a:t>
            </a:r>
            <a:endParaRPr lang="es-CO" dirty="0"/>
          </a:p>
        </p:txBody>
      </p:sp>
      <p:pic>
        <p:nvPicPr>
          <p:cNvPr id="21" name="Picture 2" descr="Resultado de imagen para github logo">
            <a:extLst>
              <a:ext uri="{FF2B5EF4-FFF2-40B4-BE49-F238E27FC236}">
                <a16:creationId xmlns:a16="http://schemas.microsoft.com/office/drawing/2014/main" id="{4DCF77DF-56E4-424D-9914-DB7C360FFE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1932" y="573532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sultado de imagen para user logo png">
            <a:extLst>
              <a:ext uri="{FF2B5EF4-FFF2-40B4-BE49-F238E27FC236}">
                <a16:creationId xmlns:a16="http://schemas.microsoft.com/office/drawing/2014/main" id="{73091776-3BDE-2640-ABB9-ADEC09F13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73" y="543653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9B7C9A-BE58-5E4C-BD01-1AE0910AB4D9}"/>
              </a:ext>
            </a:extLst>
          </p:cNvPr>
          <p:cNvCxnSpPr>
            <a:stCxn id="13" idx="3"/>
            <a:endCxn id="4" idx="1"/>
          </p:cNvCxnSpPr>
          <p:nvPr/>
        </p:nvCxnSpPr>
        <p:spPr>
          <a:xfrm flipV="1">
            <a:off x="7662001" y="2875387"/>
            <a:ext cx="1787762" cy="54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368311-8D43-5F4E-ACBA-8AD8F67FC55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659584" y="3092371"/>
            <a:ext cx="1906104" cy="161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0DD383-2758-1241-B42B-5A54971E45D6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659584" y="3341694"/>
            <a:ext cx="2123985" cy="269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84E225A1-CA84-0747-8104-4A36F1B85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456" y="5815027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9847A562-89CF-F448-ACDA-293F61CC3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868" y="4494532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169EBBC2-5334-B147-8302-0A59EE86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672" y="3201369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33">
            <a:extLst>
              <a:ext uri="{FF2B5EF4-FFF2-40B4-BE49-F238E27FC236}">
                <a16:creationId xmlns:a16="http://schemas.microsoft.com/office/drawing/2014/main" id="{F1AC612F-B21D-1347-ABFC-BC8A90B4458F}"/>
              </a:ext>
            </a:extLst>
          </p:cNvPr>
          <p:cNvSpPr/>
          <p:nvPr/>
        </p:nvSpPr>
        <p:spPr>
          <a:xfrm>
            <a:off x="3390338" y="3723209"/>
            <a:ext cx="1513615" cy="2112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6" name="Picture 4" descr="Resultado de imagen de git logo png&quot;">
            <a:extLst>
              <a:ext uri="{FF2B5EF4-FFF2-40B4-BE49-F238E27FC236}">
                <a16:creationId xmlns:a16="http://schemas.microsoft.com/office/drawing/2014/main" id="{B055B357-9535-E84B-ABE1-B959C869D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3610975" y="4162512"/>
            <a:ext cx="1128191" cy="108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9">
            <a:extLst>
              <a:ext uri="{FF2B5EF4-FFF2-40B4-BE49-F238E27FC236}">
                <a16:creationId xmlns:a16="http://schemas.microsoft.com/office/drawing/2014/main" id="{973F953C-34C7-FE49-8B1C-BF48BF02A848}"/>
              </a:ext>
            </a:extLst>
          </p:cNvPr>
          <p:cNvSpPr/>
          <p:nvPr/>
        </p:nvSpPr>
        <p:spPr>
          <a:xfrm>
            <a:off x="3843248" y="5842716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Local</a:t>
            </a:r>
            <a:endParaRPr lang="es-CO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4B9192-D05A-EE4E-A9CE-961D7253874A}"/>
              </a:ext>
            </a:extLst>
          </p:cNvPr>
          <p:cNvSpPr/>
          <p:nvPr/>
        </p:nvSpPr>
        <p:spPr>
          <a:xfrm>
            <a:off x="4506891" y="3637506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9">
            <a:extLst>
              <a:ext uri="{FF2B5EF4-FFF2-40B4-BE49-F238E27FC236}">
                <a16:creationId xmlns:a16="http://schemas.microsoft.com/office/drawing/2014/main" id="{C20235DE-DB50-2948-8AA8-239A584D529E}"/>
              </a:ext>
            </a:extLst>
          </p:cNvPr>
          <p:cNvSpPr/>
          <p:nvPr/>
        </p:nvSpPr>
        <p:spPr>
          <a:xfrm>
            <a:off x="4712883" y="365917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origin</a:t>
            </a:r>
            <a:endParaRPr lang="es-CO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39BA0DF5-DCBC-024F-8434-F344FA93F6E0}"/>
              </a:ext>
            </a:extLst>
          </p:cNvPr>
          <p:cNvCxnSpPr>
            <a:cxnSpLocks/>
            <a:stCxn id="9" idx="0"/>
            <a:endCxn id="24" idx="1"/>
          </p:cNvCxnSpPr>
          <p:nvPr/>
        </p:nvCxnSpPr>
        <p:spPr>
          <a:xfrm rot="5400000" flipH="1" flipV="1">
            <a:off x="5497140" y="2551974"/>
            <a:ext cx="223781" cy="194728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45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Rebase	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168766" cy="4023360"/>
          </a:xfrm>
        </p:spPr>
        <p:txBody>
          <a:bodyPr/>
          <a:lstStyle/>
          <a:p>
            <a:r>
              <a:rPr lang="es-ES" dirty="0"/>
              <a:t>Un rebase, permite a una rama </a:t>
            </a:r>
            <a:r>
              <a:rPr lang="es-ES" dirty="0" err="1"/>
              <a:t>feature</a:t>
            </a:r>
            <a:r>
              <a:rPr lang="es-ES" dirty="0"/>
              <a:t> poner al día con la rama </a:t>
            </a:r>
            <a:r>
              <a:rPr lang="es-ES" dirty="0" err="1"/>
              <a:t>develop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Ponerse al </a:t>
            </a:r>
            <a:r>
              <a:rPr lang="es-ES" dirty="0" err="1"/>
              <a:t>dia</a:t>
            </a:r>
            <a:r>
              <a:rPr lang="es-ES" dirty="0"/>
              <a:t> es incluir los </a:t>
            </a:r>
            <a:r>
              <a:rPr lang="es-ES" dirty="0" err="1"/>
              <a:t>commit</a:t>
            </a:r>
            <a:r>
              <a:rPr lang="es-ES" dirty="0"/>
              <a:t> de </a:t>
            </a:r>
            <a:r>
              <a:rPr lang="es-ES" dirty="0" err="1"/>
              <a:t>develop</a:t>
            </a:r>
            <a:r>
              <a:rPr lang="es-ES" dirty="0"/>
              <a:t> después de la ramificación, en la historia de </a:t>
            </a:r>
            <a:r>
              <a:rPr lang="es-ES" dirty="0" err="1"/>
              <a:t>commits</a:t>
            </a:r>
            <a:r>
              <a:rPr lang="es-ES" dirty="0"/>
              <a:t> de la rama </a:t>
            </a:r>
            <a:r>
              <a:rPr lang="es-ES" dirty="0" err="1"/>
              <a:t>feature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Si se hace un rebase </a:t>
            </a:r>
            <a:r>
              <a:rPr lang="es-ES" dirty="0">
                <a:sym typeface="Wingdings" pitchFamily="2" charset="2"/>
              </a:rPr>
              <a:t> </a:t>
            </a:r>
            <a:r>
              <a:rPr lang="es-ES" dirty="0" err="1">
                <a:sym typeface="Wingdings" pitchFamily="2" charset="2"/>
              </a:rPr>
              <a:t>merge</a:t>
            </a:r>
            <a:r>
              <a:rPr lang="es-ES" dirty="0">
                <a:sym typeface="Wingdings" pitchFamily="2" charset="2"/>
              </a:rPr>
              <a:t>, el resultado va a ser un </a:t>
            </a:r>
            <a:r>
              <a:rPr lang="es-ES" dirty="0" err="1">
                <a:sym typeface="Wingdings" pitchFamily="2" charset="2"/>
              </a:rPr>
              <a:t>merge</a:t>
            </a:r>
            <a:r>
              <a:rPr lang="es-ES" dirty="0">
                <a:sym typeface="Wingdings" pitchFamily="2" charset="2"/>
              </a:rPr>
              <a:t> </a:t>
            </a:r>
            <a:r>
              <a:rPr lang="es-ES" dirty="0" err="1">
                <a:sym typeface="Wingdings" pitchFamily="2" charset="2"/>
              </a:rPr>
              <a:t>Fast</a:t>
            </a:r>
            <a:r>
              <a:rPr lang="es-ES" dirty="0">
                <a:sym typeface="Wingdings" pitchFamily="2" charset="2"/>
              </a:rPr>
              <a:t>-forward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pPr marL="292608" lvl="1" indent="0">
              <a:buNone/>
            </a:pPr>
            <a:endParaRPr lang="es-ES" dirty="0"/>
          </a:p>
        </p:txBody>
      </p:sp>
      <p:sp>
        <p:nvSpPr>
          <p:cNvPr id="19" name="Elipse 3">
            <a:extLst>
              <a:ext uri="{FF2B5EF4-FFF2-40B4-BE49-F238E27FC236}">
                <a16:creationId xmlns:a16="http://schemas.microsoft.com/office/drawing/2014/main" id="{A667E6EE-F415-B64C-8E77-D7449F4EF85B}"/>
              </a:ext>
            </a:extLst>
          </p:cNvPr>
          <p:cNvSpPr/>
          <p:nvPr/>
        </p:nvSpPr>
        <p:spPr>
          <a:xfrm>
            <a:off x="8931623" y="44128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5">
            <a:extLst>
              <a:ext uri="{FF2B5EF4-FFF2-40B4-BE49-F238E27FC236}">
                <a16:creationId xmlns:a16="http://schemas.microsoft.com/office/drawing/2014/main" id="{3B966AF4-9323-EB49-868E-59DC3F181CB4}"/>
              </a:ext>
            </a:extLst>
          </p:cNvPr>
          <p:cNvSpPr/>
          <p:nvPr/>
        </p:nvSpPr>
        <p:spPr>
          <a:xfrm>
            <a:off x="8931623" y="39926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1" name="Conector recto 7">
            <a:extLst>
              <a:ext uri="{FF2B5EF4-FFF2-40B4-BE49-F238E27FC236}">
                <a16:creationId xmlns:a16="http://schemas.microsoft.com/office/drawing/2014/main" id="{CB7EA208-D862-2347-A56E-0134E34CE9D2}"/>
              </a:ext>
            </a:extLst>
          </p:cNvPr>
          <p:cNvCxnSpPr>
            <a:stCxn id="19" idx="0"/>
            <a:endCxn id="23" idx="4"/>
          </p:cNvCxnSpPr>
          <p:nvPr/>
        </p:nvCxnSpPr>
        <p:spPr>
          <a:xfrm flipV="1">
            <a:off x="9029946" y="37960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0">
            <a:extLst>
              <a:ext uri="{FF2B5EF4-FFF2-40B4-BE49-F238E27FC236}">
                <a16:creationId xmlns:a16="http://schemas.microsoft.com/office/drawing/2014/main" id="{243F24BF-36D2-B84D-B132-8663EBC88660}"/>
              </a:ext>
            </a:extLst>
          </p:cNvPr>
          <p:cNvSpPr txBox="1"/>
          <p:nvPr/>
        </p:nvSpPr>
        <p:spPr>
          <a:xfrm>
            <a:off x="8593678" y="46913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dev</a:t>
            </a:r>
            <a:endParaRPr lang="es-CO" dirty="0"/>
          </a:p>
        </p:txBody>
      </p:sp>
      <p:sp>
        <p:nvSpPr>
          <p:cNvPr id="23" name="Elipse 55">
            <a:extLst>
              <a:ext uri="{FF2B5EF4-FFF2-40B4-BE49-F238E27FC236}">
                <a16:creationId xmlns:a16="http://schemas.microsoft.com/office/drawing/2014/main" id="{FFFA3198-F745-2741-B9B5-A59C87E2AACE}"/>
              </a:ext>
            </a:extLst>
          </p:cNvPr>
          <p:cNvSpPr/>
          <p:nvPr/>
        </p:nvSpPr>
        <p:spPr>
          <a:xfrm>
            <a:off x="8931623" y="35993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7" name="Conector recto de flecha 32">
            <a:extLst>
              <a:ext uri="{FF2B5EF4-FFF2-40B4-BE49-F238E27FC236}">
                <a16:creationId xmlns:a16="http://schemas.microsoft.com/office/drawing/2014/main" id="{60D81081-5554-1D46-887B-494CD823CD15}"/>
              </a:ext>
            </a:extLst>
          </p:cNvPr>
          <p:cNvCxnSpPr/>
          <p:nvPr/>
        </p:nvCxnSpPr>
        <p:spPr>
          <a:xfrm flipV="1">
            <a:off x="9029946" y="50606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33">
            <a:extLst>
              <a:ext uri="{FF2B5EF4-FFF2-40B4-BE49-F238E27FC236}">
                <a16:creationId xmlns:a16="http://schemas.microsoft.com/office/drawing/2014/main" id="{CECB1BDC-F39D-F54D-ADCF-B6E31992D7A0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9029945" y="2891739"/>
            <a:ext cx="1" cy="7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4FF5448-3EB6-6D4C-8A3A-1AAB9120E707}"/>
              </a:ext>
            </a:extLst>
          </p:cNvPr>
          <p:cNvSpPr/>
          <p:nvPr/>
        </p:nvSpPr>
        <p:spPr>
          <a:xfrm>
            <a:off x="6472310" y="5607459"/>
            <a:ext cx="5311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Luego hace una ramificación </a:t>
            </a:r>
            <a:r>
              <a:rPr lang="es-ES" dirty="0" err="1"/>
              <a:t>feature_alfa</a:t>
            </a:r>
            <a:endParaRPr lang="es-ES" dirty="0"/>
          </a:p>
        </p:txBody>
      </p:sp>
      <p:sp>
        <p:nvSpPr>
          <p:cNvPr id="12" name="CuadroTexto 9">
            <a:extLst>
              <a:ext uri="{FF2B5EF4-FFF2-40B4-BE49-F238E27FC236}">
                <a16:creationId xmlns:a16="http://schemas.microsoft.com/office/drawing/2014/main" id="{C9DF797E-64F6-DD4B-B309-BCF100DE41F3}"/>
              </a:ext>
            </a:extLst>
          </p:cNvPr>
          <p:cNvSpPr txBox="1"/>
          <p:nvPr/>
        </p:nvSpPr>
        <p:spPr>
          <a:xfrm>
            <a:off x="9466213" y="46913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feature_alfa</a:t>
            </a:r>
            <a:endParaRPr lang="es-CO" dirty="0"/>
          </a:p>
        </p:txBody>
      </p:sp>
      <p:cxnSp>
        <p:nvCxnSpPr>
          <p:cNvPr id="13" name="Conector recto 8">
            <a:extLst>
              <a:ext uri="{FF2B5EF4-FFF2-40B4-BE49-F238E27FC236}">
                <a16:creationId xmlns:a16="http://schemas.microsoft.com/office/drawing/2014/main" id="{6D25B778-15B5-EF43-94BE-401ACB85F01F}"/>
              </a:ext>
            </a:extLst>
          </p:cNvPr>
          <p:cNvCxnSpPr/>
          <p:nvPr/>
        </p:nvCxnSpPr>
        <p:spPr>
          <a:xfrm flipH="1">
            <a:off x="9970748" y="35274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4">
            <a:extLst>
              <a:ext uri="{FF2B5EF4-FFF2-40B4-BE49-F238E27FC236}">
                <a16:creationId xmlns:a16="http://schemas.microsoft.com/office/drawing/2014/main" id="{887D07EE-5814-F742-A0A9-7BC75C62ECC1}"/>
              </a:ext>
            </a:extLst>
          </p:cNvPr>
          <p:cNvCxnSpPr/>
          <p:nvPr/>
        </p:nvCxnSpPr>
        <p:spPr>
          <a:xfrm flipH="1">
            <a:off x="9124035" y="36481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29">
            <a:extLst>
              <a:ext uri="{FF2B5EF4-FFF2-40B4-BE49-F238E27FC236}">
                <a16:creationId xmlns:a16="http://schemas.microsoft.com/office/drawing/2014/main" id="{99975389-6809-4F49-88A0-F4533BFB84AD}"/>
              </a:ext>
            </a:extLst>
          </p:cNvPr>
          <p:cNvSpPr/>
          <p:nvPr/>
        </p:nvSpPr>
        <p:spPr>
          <a:xfrm>
            <a:off x="9993094" y="33136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" name="Conector recto 28">
            <a:extLst>
              <a:ext uri="{FF2B5EF4-FFF2-40B4-BE49-F238E27FC236}">
                <a16:creationId xmlns:a16="http://schemas.microsoft.com/office/drawing/2014/main" id="{99801711-BE9B-634E-8F8D-1656DA1383C0}"/>
              </a:ext>
            </a:extLst>
          </p:cNvPr>
          <p:cNvCxnSpPr>
            <a:cxnSpLocks/>
          </p:cNvCxnSpPr>
          <p:nvPr/>
        </p:nvCxnSpPr>
        <p:spPr>
          <a:xfrm>
            <a:off x="10091417" y="2057400"/>
            <a:ext cx="0" cy="26379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468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Forking</a:t>
            </a:r>
            <a:r>
              <a:rPr lang="es-ES" dirty="0"/>
              <a:t> </a:t>
            </a:r>
            <a:r>
              <a:rPr lang="es-ES" dirty="0" err="1"/>
              <a:t>workflow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957" y="5009314"/>
            <a:ext cx="3241827" cy="102965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dirty="0"/>
              <a:t>Hay que agregar un remoto llamado </a:t>
            </a:r>
            <a:r>
              <a:rPr lang="es-ES" dirty="0" err="1"/>
              <a:t>upstream</a:t>
            </a:r>
            <a:r>
              <a:rPr lang="es-ES" dirty="0"/>
              <a:t> que referencie al repositorio original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Picture 2" descr="Resultado de imagen para github logo">
            <a:extLst>
              <a:ext uri="{FF2B5EF4-FFF2-40B4-BE49-F238E27FC236}">
                <a16:creationId xmlns:a16="http://schemas.microsoft.com/office/drawing/2014/main" id="{E9BA9C05-36B5-894E-A8D8-7FA485CB9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9449763" y="2270669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user logo png">
            <a:extLst>
              <a:ext uri="{FF2B5EF4-FFF2-40B4-BE49-F238E27FC236}">
                <a16:creationId xmlns:a16="http://schemas.microsoft.com/office/drawing/2014/main" id="{0C22F3BE-B5D9-4B41-8DA9-380504C4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206" y="1845734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ED8012A-8B61-0840-9C87-EEF71D5EBFF2}"/>
              </a:ext>
            </a:extLst>
          </p:cNvPr>
          <p:cNvSpPr/>
          <p:nvPr/>
        </p:nvSpPr>
        <p:spPr>
          <a:xfrm>
            <a:off x="10325003" y="1936706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Creador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EDB4FA-A181-9A47-AA0D-62F4EBA43224}"/>
              </a:ext>
            </a:extLst>
          </p:cNvPr>
          <p:cNvSpPr/>
          <p:nvPr/>
        </p:nvSpPr>
        <p:spPr>
          <a:xfrm>
            <a:off x="6810057" y="2463290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A</a:t>
            </a:r>
            <a:endParaRPr lang="es-CO" dirty="0"/>
          </a:p>
        </p:txBody>
      </p:sp>
      <p:pic>
        <p:nvPicPr>
          <p:cNvPr id="13" name="Picture 2" descr="Resultado de imagen para github logo">
            <a:extLst>
              <a:ext uri="{FF2B5EF4-FFF2-40B4-BE49-F238E27FC236}">
                <a16:creationId xmlns:a16="http://schemas.microsoft.com/office/drawing/2014/main" id="{8A1BDB04-97D7-1C48-8839-893A2DDA7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4349" y="311847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n para user logo png">
            <a:extLst>
              <a:ext uri="{FF2B5EF4-FFF2-40B4-BE49-F238E27FC236}">
                <a16:creationId xmlns:a16="http://schemas.microsoft.com/office/drawing/2014/main" id="{323F1DD5-0965-A34F-B542-4FB5F225E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690" y="281968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9">
            <a:extLst>
              <a:ext uri="{FF2B5EF4-FFF2-40B4-BE49-F238E27FC236}">
                <a16:creationId xmlns:a16="http://schemas.microsoft.com/office/drawing/2014/main" id="{DD90D88A-7159-6244-AF25-DE74659B5026}"/>
              </a:ext>
            </a:extLst>
          </p:cNvPr>
          <p:cNvSpPr/>
          <p:nvPr/>
        </p:nvSpPr>
        <p:spPr>
          <a:xfrm>
            <a:off x="6810057" y="3769463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B</a:t>
            </a:r>
            <a:endParaRPr lang="es-CO" dirty="0"/>
          </a:p>
        </p:txBody>
      </p:sp>
      <p:pic>
        <p:nvPicPr>
          <p:cNvPr id="18" name="Picture 2" descr="Resultado de imagen para github logo">
            <a:extLst>
              <a:ext uri="{FF2B5EF4-FFF2-40B4-BE49-F238E27FC236}">
                <a16:creationId xmlns:a16="http://schemas.microsoft.com/office/drawing/2014/main" id="{31432410-7828-8D40-956F-1F599E02C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1932" y="4409944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n para user logo png">
            <a:extLst>
              <a:ext uri="{FF2B5EF4-FFF2-40B4-BE49-F238E27FC236}">
                <a16:creationId xmlns:a16="http://schemas.microsoft.com/office/drawing/2014/main" id="{CFF43756-BE16-A843-A199-CE57E1182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73" y="4111159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 9">
            <a:extLst>
              <a:ext uri="{FF2B5EF4-FFF2-40B4-BE49-F238E27FC236}">
                <a16:creationId xmlns:a16="http://schemas.microsoft.com/office/drawing/2014/main" id="{41063E96-5F3D-3644-973D-F386687F010E}"/>
              </a:ext>
            </a:extLst>
          </p:cNvPr>
          <p:cNvSpPr/>
          <p:nvPr/>
        </p:nvSpPr>
        <p:spPr>
          <a:xfrm>
            <a:off x="6810057" y="5094839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C</a:t>
            </a:r>
            <a:endParaRPr lang="es-CO" dirty="0"/>
          </a:p>
        </p:txBody>
      </p:sp>
      <p:pic>
        <p:nvPicPr>
          <p:cNvPr id="21" name="Picture 2" descr="Resultado de imagen para github logo">
            <a:extLst>
              <a:ext uri="{FF2B5EF4-FFF2-40B4-BE49-F238E27FC236}">
                <a16:creationId xmlns:a16="http://schemas.microsoft.com/office/drawing/2014/main" id="{4DCF77DF-56E4-424D-9914-DB7C360FFE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1932" y="573532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sultado de imagen para user logo png">
            <a:extLst>
              <a:ext uri="{FF2B5EF4-FFF2-40B4-BE49-F238E27FC236}">
                <a16:creationId xmlns:a16="http://schemas.microsoft.com/office/drawing/2014/main" id="{73091776-3BDE-2640-ABB9-ADEC09F13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73" y="543653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9B7C9A-BE58-5E4C-BD01-1AE0910AB4D9}"/>
              </a:ext>
            </a:extLst>
          </p:cNvPr>
          <p:cNvCxnSpPr>
            <a:stCxn id="13" idx="3"/>
            <a:endCxn id="4" idx="1"/>
          </p:cNvCxnSpPr>
          <p:nvPr/>
        </p:nvCxnSpPr>
        <p:spPr>
          <a:xfrm flipV="1">
            <a:off x="7662001" y="2875387"/>
            <a:ext cx="1787762" cy="54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368311-8D43-5F4E-ACBA-8AD8F67FC55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659584" y="3092371"/>
            <a:ext cx="1906104" cy="161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0DD383-2758-1241-B42B-5A54971E45D6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659584" y="3341694"/>
            <a:ext cx="2123985" cy="269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84E225A1-CA84-0747-8104-4A36F1B85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456" y="5815027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9847A562-89CF-F448-ACDA-293F61CC3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868" y="4494532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169EBBC2-5334-B147-8302-0A59EE86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672" y="3201369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33">
            <a:extLst>
              <a:ext uri="{FF2B5EF4-FFF2-40B4-BE49-F238E27FC236}">
                <a16:creationId xmlns:a16="http://schemas.microsoft.com/office/drawing/2014/main" id="{F1AC612F-B21D-1347-ABFC-BC8A90B4458F}"/>
              </a:ext>
            </a:extLst>
          </p:cNvPr>
          <p:cNvSpPr/>
          <p:nvPr/>
        </p:nvSpPr>
        <p:spPr>
          <a:xfrm>
            <a:off x="3390338" y="3723209"/>
            <a:ext cx="1513615" cy="2112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6" name="Picture 4" descr="Resultado de imagen de git logo png&quot;">
            <a:extLst>
              <a:ext uri="{FF2B5EF4-FFF2-40B4-BE49-F238E27FC236}">
                <a16:creationId xmlns:a16="http://schemas.microsoft.com/office/drawing/2014/main" id="{B055B357-9535-E84B-ABE1-B959C869D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3610975" y="4162512"/>
            <a:ext cx="1128191" cy="108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9">
            <a:extLst>
              <a:ext uri="{FF2B5EF4-FFF2-40B4-BE49-F238E27FC236}">
                <a16:creationId xmlns:a16="http://schemas.microsoft.com/office/drawing/2014/main" id="{973F953C-34C7-FE49-8B1C-BF48BF02A848}"/>
              </a:ext>
            </a:extLst>
          </p:cNvPr>
          <p:cNvSpPr/>
          <p:nvPr/>
        </p:nvSpPr>
        <p:spPr>
          <a:xfrm>
            <a:off x="3843248" y="5842716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Local</a:t>
            </a:r>
            <a:endParaRPr lang="es-CO" dirty="0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5889CF9-426B-EE45-875A-39219D12171B}"/>
              </a:ext>
            </a:extLst>
          </p:cNvPr>
          <p:cNvCxnSpPr>
            <a:cxnSpLocks/>
            <a:stCxn id="9" idx="0"/>
            <a:endCxn id="24" idx="1"/>
          </p:cNvCxnSpPr>
          <p:nvPr/>
        </p:nvCxnSpPr>
        <p:spPr>
          <a:xfrm rot="5400000" flipH="1" flipV="1">
            <a:off x="5497140" y="2551974"/>
            <a:ext cx="223781" cy="1947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B4B9192-D05A-EE4E-A9CE-961D7253874A}"/>
              </a:ext>
            </a:extLst>
          </p:cNvPr>
          <p:cNvSpPr/>
          <p:nvPr/>
        </p:nvSpPr>
        <p:spPr>
          <a:xfrm>
            <a:off x="4506891" y="3637506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9">
            <a:extLst>
              <a:ext uri="{FF2B5EF4-FFF2-40B4-BE49-F238E27FC236}">
                <a16:creationId xmlns:a16="http://schemas.microsoft.com/office/drawing/2014/main" id="{C20235DE-DB50-2948-8AA8-239A584D529E}"/>
              </a:ext>
            </a:extLst>
          </p:cNvPr>
          <p:cNvSpPr/>
          <p:nvPr/>
        </p:nvSpPr>
        <p:spPr>
          <a:xfrm>
            <a:off x="4712883" y="365917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origin</a:t>
            </a:r>
            <a:endParaRPr lang="es-CO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8FC93-13D8-7742-BFEF-285B603E2E4D}"/>
              </a:ext>
            </a:extLst>
          </p:cNvPr>
          <p:cNvSpPr/>
          <p:nvPr/>
        </p:nvSpPr>
        <p:spPr>
          <a:xfrm>
            <a:off x="3577624" y="3631379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9">
            <a:extLst>
              <a:ext uri="{FF2B5EF4-FFF2-40B4-BE49-F238E27FC236}">
                <a16:creationId xmlns:a16="http://schemas.microsoft.com/office/drawing/2014/main" id="{85DAD8B5-F6C1-7843-8D97-CAB0A840E1FD}"/>
              </a:ext>
            </a:extLst>
          </p:cNvPr>
          <p:cNvSpPr/>
          <p:nvPr/>
        </p:nvSpPr>
        <p:spPr>
          <a:xfrm>
            <a:off x="2545687" y="3663006"/>
            <a:ext cx="1078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upstream</a:t>
            </a:r>
            <a:endParaRPr lang="es-CO" dirty="0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70A19363-EE92-2840-9821-5D85AB03A8AA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3706122" y="2463289"/>
            <a:ext cx="5859571" cy="11680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4209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Forking</a:t>
            </a:r>
            <a:r>
              <a:rPr lang="es-ES" dirty="0"/>
              <a:t> </a:t>
            </a:r>
            <a:r>
              <a:rPr lang="es-ES" dirty="0" err="1"/>
              <a:t>workflow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957" y="5009314"/>
            <a:ext cx="3241827" cy="1029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La rama master es intocable!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Picture 2" descr="Resultado de imagen para github logo">
            <a:extLst>
              <a:ext uri="{FF2B5EF4-FFF2-40B4-BE49-F238E27FC236}">
                <a16:creationId xmlns:a16="http://schemas.microsoft.com/office/drawing/2014/main" id="{E9BA9C05-36B5-894E-A8D8-7FA485CB9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9449763" y="2270669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user logo png">
            <a:extLst>
              <a:ext uri="{FF2B5EF4-FFF2-40B4-BE49-F238E27FC236}">
                <a16:creationId xmlns:a16="http://schemas.microsoft.com/office/drawing/2014/main" id="{0C22F3BE-B5D9-4B41-8DA9-380504C4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206" y="1845734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ED8012A-8B61-0840-9C87-EEF71D5EBFF2}"/>
              </a:ext>
            </a:extLst>
          </p:cNvPr>
          <p:cNvSpPr/>
          <p:nvPr/>
        </p:nvSpPr>
        <p:spPr>
          <a:xfrm>
            <a:off x="10325003" y="1936706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Creador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EDB4FA-A181-9A47-AA0D-62F4EBA43224}"/>
              </a:ext>
            </a:extLst>
          </p:cNvPr>
          <p:cNvSpPr/>
          <p:nvPr/>
        </p:nvSpPr>
        <p:spPr>
          <a:xfrm>
            <a:off x="6810057" y="2463290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A</a:t>
            </a:r>
            <a:endParaRPr lang="es-CO" dirty="0"/>
          </a:p>
        </p:txBody>
      </p:sp>
      <p:pic>
        <p:nvPicPr>
          <p:cNvPr id="13" name="Picture 2" descr="Resultado de imagen para github logo">
            <a:extLst>
              <a:ext uri="{FF2B5EF4-FFF2-40B4-BE49-F238E27FC236}">
                <a16:creationId xmlns:a16="http://schemas.microsoft.com/office/drawing/2014/main" id="{8A1BDB04-97D7-1C48-8839-893A2DDA7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4349" y="311847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n para user logo png">
            <a:extLst>
              <a:ext uri="{FF2B5EF4-FFF2-40B4-BE49-F238E27FC236}">
                <a16:creationId xmlns:a16="http://schemas.microsoft.com/office/drawing/2014/main" id="{323F1DD5-0965-A34F-B542-4FB5F225E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690" y="281968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9">
            <a:extLst>
              <a:ext uri="{FF2B5EF4-FFF2-40B4-BE49-F238E27FC236}">
                <a16:creationId xmlns:a16="http://schemas.microsoft.com/office/drawing/2014/main" id="{DD90D88A-7159-6244-AF25-DE74659B5026}"/>
              </a:ext>
            </a:extLst>
          </p:cNvPr>
          <p:cNvSpPr/>
          <p:nvPr/>
        </p:nvSpPr>
        <p:spPr>
          <a:xfrm>
            <a:off x="6810057" y="3769463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B</a:t>
            </a:r>
            <a:endParaRPr lang="es-CO" dirty="0"/>
          </a:p>
        </p:txBody>
      </p:sp>
      <p:pic>
        <p:nvPicPr>
          <p:cNvPr id="18" name="Picture 2" descr="Resultado de imagen para github logo">
            <a:extLst>
              <a:ext uri="{FF2B5EF4-FFF2-40B4-BE49-F238E27FC236}">
                <a16:creationId xmlns:a16="http://schemas.microsoft.com/office/drawing/2014/main" id="{31432410-7828-8D40-956F-1F599E02C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1932" y="4409944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n para user logo png">
            <a:extLst>
              <a:ext uri="{FF2B5EF4-FFF2-40B4-BE49-F238E27FC236}">
                <a16:creationId xmlns:a16="http://schemas.microsoft.com/office/drawing/2014/main" id="{CFF43756-BE16-A843-A199-CE57E1182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73" y="4111159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 9">
            <a:extLst>
              <a:ext uri="{FF2B5EF4-FFF2-40B4-BE49-F238E27FC236}">
                <a16:creationId xmlns:a16="http://schemas.microsoft.com/office/drawing/2014/main" id="{41063E96-5F3D-3644-973D-F386687F010E}"/>
              </a:ext>
            </a:extLst>
          </p:cNvPr>
          <p:cNvSpPr/>
          <p:nvPr/>
        </p:nvSpPr>
        <p:spPr>
          <a:xfrm>
            <a:off x="6810057" y="5094839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C</a:t>
            </a:r>
            <a:endParaRPr lang="es-CO" dirty="0"/>
          </a:p>
        </p:txBody>
      </p:sp>
      <p:pic>
        <p:nvPicPr>
          <p:cNvPr id="21" name="Picture 2" descr="Resultado de imagen para github logo">
            <a:extLst>
              <a:ext uri="{FF2B5EF4-FFF2-40B4-BE49-F238E27FC236}">
                <a16:creationId xmlns:a16="http://schemas.microsoft.com/office/drawing/2014/main" id="{4DCF77DF-56E4-424D-9914-DB7C360FFE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1932" y="573532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sultado de imagen para user logo png">
            <a:extLst>
              <a:ext uri="{FF2B5EF4-FFF2-40B4-BE49-F238E27FC236}">
                <a16:creationId xmlns:a16="http://schemas.microsoft.com/office/drawing/2014/main" id="{73091776-3BDE-2640-ABB9-ADEC09F13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73" y="543653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9B7C9A-BE58-5E4C-BD01-1AE0910AB4D9}"/>
              </a:ext>
            </a:extLst>
          </p:cNvPr>
          <p:cNvCxnSpPr>
            <a:stCxn id="13" idx="3"/>
            <a:endCxn id="4" idx="1"/>
          </p:cNvCxnSpPr>
          <p:nvPr/>
        </p:nvCxnSpPr>
        <p:spPr>
          <a:xfrm flipV="1">
            <a:off x="7662001" y="2875387"/>
            <a:ext cx="1787762" cy="54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368311-8D43-5F4E-ACBA-8AD8F67FC55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659584" y="3092371"/>
            <a:ext cx="1906104" cy="161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0DD383-2758-1241-B42B-5A54971E45D6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659584" y="3341694"/>
            <a:ext cx="2123985" cy="269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84E225A1-CA84-0747-8104-4A36F1B85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456" y="5815027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9847A562-89CF-F448-ACDA-293F61CC3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868" y="4494532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169EBBC2-5334-B147-8302-0A59EE86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672" y="3201369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33">
            <a:extLst>
              <a:ext uri="{FF2B5EF4-FFF2-40B4-BE49-F238E27FC236}">
                <a16:creationId xmlns:a16="http://schemas.microsoft.com/office/drawing/2014/main" id="{F1AC612F-B21D-1347-ABFC-BC8A90B4458F}"/>
              </a:ext>
            </a:extLst>
          </p:cNvPr>
          <p:cNvSpPr/>
          <p:nvPr/>
        </p:nvSpPr>
        <p:spPr>
          <a:xfrm>
            <a:off x="3390338" y="3723209"/>
            <a:ext cx="1513615" cy="2112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6" name="Picture 4" descr="Resultado de imagen de git logo png&quot;">
            <a:extLst>
              <a:ext uri="{FF2B5EF4-FFF2-40B4-BE49-F238E27FC236}">
                <a16:creationId xmlns:a16="http://schemas.microsoft.com/office/drawing/2014/main" id="{B055B357-9535-E84B-ABE1-B959C869D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3610975" y="4162512"/>
            <a:ext cx="1128191" cy="108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9">
            <a:extLst>
              <a:ext uri="{FF2B5EF4-FFF2-40B4-BE49-F238E27FC236}">
                <a16:creationId xmlns:a16="http://schemas.microsoft.com/office/drawing/2014/main" id="{973F953C-34C7-FE49-8B1C-BF48BF02A848}"/>
              </a:ext>
            </a:extLst>
          </p:cNvPr>
          <p:cNvSpPr/>
          <p:nvPr/>
        </p:nvSpPr>
        <p:spPr>
          <a:xfrm>
            <a:off x="3843248" y="5842716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Local</a:t>
            </a:r>
            <a:endParaRPr lang="es-CO" dirty="0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5889CF9-426B-EE45-875A-39219D12171B}"/>
              </a:ext>
            </a:extLst>
          </p:cNvPr>
          <p:cNvCxnSpPr>
            <a:cxnSpLocks/>
            <a:stCxn id="9" idx="0"/>
            <a:endCxn id="24" idx="1"/>
          </p:cNvCxnSpPr>
          <p:nvPr/>
        </p:nvCxnSpPr>
        <p:spPr>
          <a:xfrm rot="5400000" flipH="1" flipV="1">
            <a:off x="5497140" y="2551974"/>
            <a:ext cx="223781" cy="1947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B4B9192-D05A-EE4E-A9CE-961D7253874A}"/>
              </a:ext>
            </a:extLst>
          </p:cNvPr>
          <p:cNvSpPr/>
          <p:nvPr/>
        </p:nvSpPr>
        <p:spPr>
          <a:xfrm>
            <a:off x="4506891" y="3637506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9">
            <a:extLst>
              <a:ext uri="{FF2B5EF4-FFF2-40B4-BE49-F238E27FC236}">
                <a16:creationId xmlns:a16="http://schemas.microsoft.com/office/drawing/2014/main" id="{C20235DE-DB50-2948-8AA8-239A584D529E}"/>
              </a:ext>
            </a:extLst>
          </p:cNvPr>
          <p:cNvSpPr/>
          <p:nvPr/>
        </p:nvSpPr>
        <p:spPr>
          <a:xfrm>
            <a:off x="4712883" y="365917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origin</a:t>
            </a:r>
            <a:endParaRPr lang="es-CO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8FC93-13D8-7742-BFEF-285B603E2E4D}"/>
              </a:ext>
            </a:extLst>
          </p:cNvPr>
          <p:cNvSpPr/>
          <p:nvPr/>
        </p:nvSpPr>
        <p:spPr>
          <a:xfrm>
            <a:off x="3577624" y="3631379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9">
            <a:extLst>
              <a:ext uri="{FF2B5EF4-FFF2-40B4-BE49-F238E27FC236}">
                <a16:creationId xmlns:a16="http://schemas.microsoft.com/office/drawing/2014/main" id="{85DAD8B5-F6C1-7843-8D97-CAB0A840E1FD}"/>
              </a:ext>
            </a:extLst>
          </p:cNvPr>
          <p:cNvSpPr/>
          <p:nvPr/>
        </p:nvSpPr>
        <p:spPr>
          <a:xfrm>
            <a:off x="2545687" y="3663006"/>
            <a:ext cx="1078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upstream</a:t>
            </a:r>
            <a:endParaRPr lang="es-CO" dirty="0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70A19363-EE92-2840-9821-5D85AB03A8AA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3706122" y="2463289"/>
            <a:ext cx="5859571" cy="11680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56">
            <a:extLst>
              <a:ext uri="{FF2B5EF4-FFF2-40B4-BE49-F238E27FC236}">
                <a16:creationId xmlns:a16="http://schemas.microsoft.com/office/drawing/2014/main" id="{54F2ACFF-02FE-6E45-83B0-154B9A4D70A8}"/>
              </a:ext>
            </a:extLst>
          </p:cNvPr>
          <p:cNvSpPr/>
          <p:nvPr/>
        </p:nvSpPr>
        <p:spPr>
          <a:xfrm>
            <a:off x="3569678" y="5243287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57">
            <a:extLst>
              <a:ext uri="{FF2B5EF4-FFF2-40B4-BE49-F238E27FC236}">
                <a16:creationId xmlns:a16="http://schemas.microsoft.com/office/drawing/2014/main" id="{204CCB57-A248-C44B-BD96-ACEB897FB7B0}"/>
              </a:ext>
            </a:extLst>
          </p:cNvPr>
          <p:cNvSpPr txBox="1"/>
          <p:nvPr/>
        </p:nvSpPr>
        <p:spPr>
          <a:xfrm>
            <a:off x="3292868" y="5439014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37" name="Elipse 35">
            <a:extLst>
              <a:ext uri="{FF2B5EF4-FFF2-40B4-BE49-F238E27FC236}">
                <a16:creationId xmlns:a16="http://schemas.microsoft.com/office/drawing/2014/main" id="{43A665FA-C168-5D4F-9B5D-FFF168A240D0}"/>
              </a:ext>
            </a:extLst>
          </p:cNvPr>
          <p:cNvSpPr/>
          <p:nvPr/>
        </p:nvSpPr>
        <p:spPr>
          <a:xfrm>
            <a:off x="3569678" y="4823122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9" name="Conector recto 6">
            <a:extLst>
              <a:ext uri="{FF2B5EF4-FFF2-40B4-BE49-F238E27FC236}">
                <a16:creationId xmlns:a16="http://schemas.microsoft.com/office/drawing/2014/main" id="{F9F1ABE0-1A91-C148-B5F2-21518E6695EC}"/>
              </a:ext>
            </a:extLst>
          </p:cNvPr>
          <p:cNvCxnSpPr>
            <a:stCxn id="35" idx="0"/>
            <a:endCxn id="37" idx="4"/>
          </p:cNvCxnSpPr>
          <p:nvPr/>
        </p:nvCxnSpPr>
        <p:spPr>
          <a:xfrm flipV="1">
            <a:off x="3668001" y="501976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8511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Forking</a:t>
            </a:r>
            <a:r>
              <a:rPr lang="es-ES" dirty="0"/>
              <a:t> </a:t>
            </a:r>
            <a:r>
              <a:rPr lang="es-ES" dirty="0" err="1"/>
              <a:t>workflow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957" y="5009314"/>
            <a:ext cx="3241827" cy="1029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Se debe trabajar en otro </a:t>
            </a:r>
            <a:r>
              <a:rPr lang="es-ES" dirty="0" err="1"/>
              <a:t>branch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Picture 2" descr="Resultado de imagen para github logo">
            <a:extLst>
              <a:ext uri="{FF2B5EF4-FFF2-40B4-BE49-F238E27FC236}">
                <a16:creationId xmlns:a16="http://schemas.microsoft.com/office/drawing/2014/main" id="{E9BA9C05-36B5-894E-A8D8-7FA485CB9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9449763" y="2270669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user logo png">
            <a:extLst>
              <a:ext uri="{FF2B5EF4-FFF2-40B4-BE49-F238E27FC236}">
                <a16:creationId xmlns:a16="http://schemas.microsoft.com/office/drawing/2014/main" id="{0C22F3BE-B5D9-4B41-8DA9-380504C4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206" y="1845734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ED8012A-8B61-0840-9C87-EEF71D5EBFF2}"/>
              </a:ext>
            </a:extLst>
          </p:cNvPr>
          <p:cNvSpPr/>
          <p:nvPr/>
        </p:nvSpPr>
        <p:spPr>
          <a:xfrm>
            <a:off x="10325003" y="1936706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Creador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EDB4FA-A181-9A47-AA0D-62F4EBA43224}"/>
              </a:ext>
            </a:extLst>
          </p:cNvPr>
          <p:cNvSpPr/>
          <p:nvPr/>
        </p:nvSpPr>
        <p:spPr>
          <a:xfrm>
            <a:off x="6810057" y="2463290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A</a:t>
            </a:r>
            <a:endParaRPr lang="es-CO" dirty="0"/>
          </a:p>
        </p:txBody>
      </p:sp>
      <p:pic>
        <p:nvPicPr>
          <p:cNvPr id="13" name="Picture 2" descr="Resultado de imagen para github logo">
            <a:extLst>
              <a:ext uri="{FF2B5EF4-FFF2-40B4-BE49-F238E27FC236}">
                <a16:creationId xmlns:a16="http://schemas.microsoft.com/office/drawing/2014/main" id="{8A1BDB04-97D7-1C48-8839-893A2DDA7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4349" y="311847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n para user logo png">
            <a:extLst>
              <a:ext uri="{FF2B5EF4-FFF2-40B4-BE49-F238E27FC236}">
                <a16:creationId xmlns:a16="http://schemas.microsoft.com/office/drawing/2014/main" id="{323F1DD5-0965-A34F-B542-4FB5F225E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690" y="281968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9">
            <a:extLst>
              <a:ext uri="{FF2B5EF4-FFF2-40B4-BE49-F238E27FC236}">
                <a16:creationId xmlns:a16="http://schemas.microsoft.com/office/drawing/2014/main" id="{DD90D88A-7159-6244-AF25-DE74659B5026}"/>
              </a:ext>
            </a:extLst>
          </p:cNvPr>
          <p:cNvSpPr/>
          <p:nvPr/>
        </p:nvSpPr>
        <p:spPr>
          <a:xfrm>
            <a:off x="6810057" y="3769463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B</a:t>
            </a:r>
            <a:endParaRPr lang="es-CO" dirty="0"/>
          </a:p>
        </p:txBody>
      </p:sp>
      <p:pic>
        <p:nvPicPr>
          <p:cNvPr id="18" name="Picture 2" descr="Resultado de imagen para github logo">
            <a:extLst>
              <a:ext uri="{FF2B5EF4-FFF2-40B4-BE49-F238E27FC236}">
                <a16:creationId xmlns:a16="http://schemas.microsoft.com/office/drawing/2014/main" id="{31432410-7828-8D40-956F-1F599E02C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1932" y="4409944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n para user logo png">
            <a:extLst>
              <a:ext uri="{FF2B5EF4-FFF2-40B4-BE49-F238E27FC236}">
                <a16:creationId xmlns:a16="http://schemas.microsoft.com/office/drawing/2014/main" id="{CFF43756-BE16-A843-A199-CE57E1182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73" y="4111159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 9">
            <a:extLst>
              <a:ext uri="{FF2B5EF4-FFF2-40B4-BE49-F238E27FC236}">
                <a16:creationId xmlns:a16="http://schemas.microsoft.com/office/drawing/2014/main" id="{41063E96-5F3D-3644-973D-F386687F010E}"/>
              </a:ext>
            </a:extLst>
          </p:cNvPr>
          <p:cNvSpPr/>
          <p:nvPr/>
        </p:nvSpPr>
        <p:spPr>
          <a:xfrm>
            <a:off x="6810057" y="5094839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C</a:t>
            </a:r>
            <a:endParaRPr lang="es-CO" dirty="0"/>
          </a:p>
        </p:txBody>
      </p:sp>
      <p:pic>
        <p:nvPicPr>
          <p:cNvPr id="21" name="Picture 2" descr="Resultado de imagen para github logo">
            <a:extLst>
              <a:ext uri="{FF2B5EF4-FFF2-40B4-BE49-F238E27FC236}">
                <a16:creationId xmlns:a16="http://schemas.microsoft.com/office/drawing/2014/main" id="{4DCF77DF-56E4-424D-9914-DB7C360FFE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1932" y="573532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sultado de imagen para user logo png">
            <a:extLst>
              <a:ext uri="{FF2B5EF4-FFF2-40B4-BE49-F238E27FC236}">
                <a16:creationId xmlns:a16="http://schemas.microsoft.com/office/drawing/2014/main" id="{73091776-3BDE-2640-ABB9-ADEC09F13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73" y="543653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9B7C9A-BE58-5E4C-BD01-1AE0910AB4D9}"/>
              </a:ext>
            </a:extLst>
          </p:cNvPr>
          <p:cNvCxnSpPr>
            <a:stCxn id="13" idx="3"/>
            <a:endCxn id="4" idx="1"/>
          </p:cNvCxnSpPr>
          <p:nvPr/>
        </p:nvCxnSpPr>
        <p:spPr>
          <a:xfrm flipV="1">
            <a:off x="7662001" y="2875387"/>
            <a:ext cx="1787762" cy="54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368311-8D43-5F4E-ACBA-8AD8F67FC55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659584" y="3092371"/>
            <a:ext cx="1906104" cy="161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0DD383-2758-1241-B42B-5A54971E45D6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659584" y="3341694"/>
            <a:ext cx="2123985" cy="269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84E225A1-CA84-0747-8104-4A36F1B85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456" y="5815027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9847A562-89CF-F448-ACDA-293F61CC3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868" y="4494532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169EBBC2-5334-B147-8302-0A59EE86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672" y="3201369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33">
            <a:extLst>
              <a:ext uri="{FF2B5EF4-FFF2-40B4-BE49-F238E27FC236}">
                <a16:creationId xmlns:a16="http://schemas.microsoft.com/office/drawing/2014/main" id="{F1AC612F-B21D-1347-ABFC-BC8A90B4458F}"/>
              </a:ext>
            </a:extLst>
          </p:cNvPr>
          <p:cNvSpPr/>
          <p:nvPr/>
        </p:nvSpPr>
        <p:spPr>
          <a:xfrm>
            <a:off x="3390338" y="3723209"/>
            <a:ext cx="1513615" cy="2112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6" name="Picture 4" descr="Resultado de imagen de git logo png&quot;">
            <a:extLst>
              <a:ext uri="{FF2B5EF4-FFF2-40B4-BE49-F238E27FC236}">
                <a16:creationId xmlns:a16="http://schemas.microsoft.com/office/drawing/2014/main" id="{B055B357-9535-E84B-ABE1-B959C869D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3610975" y="4162512"/>
            <a:ext cx="1128191" cy="108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9">
            <a:extLst>
              <a:ext uri="{FF2B5EF4-FFF2-40B4-BE49-F238E27FC236}">
                <a16:creationId xmlns:a16="http://schemas.microsoft.com/office/drawing/2014/main" id="{973F953C-34C7-FE49-8B1C-BF48BF02A848}"/>
              </a:ext>
            </a:extLst>
          </p:cNvPr>
          <p:cNvSpPr/>
          <p:nvPr/>
        </p:nvSpPr>
        <p:spPr>
          <a:xfrm>
            <a:off x="3843248" y="5842716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Local</a:t>
            </a:r>
            <a:endParaRPr lang="es-CO" dirty="0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5889CF9-426B-EE45-875A-39219D12171B}"/>
              </a:ext>
            </a:extLst>
          </p:cNvPr>
          <p:cNvCxnSpPr>
            <a:cxnSpLocks/>
            <a:stCxn id="9" idx="0"/>
            <a:endCxn id="24" idx="1"/>
          </p:cNvCxnSpPr>
          <p:nvPr/>
        </p:nvCxnSpPr>
        <p:spPr>
          <a:xfrm rot="5400000" flipH="1" flipV="1">
            <a:off x="5497140" y="2551974"/>
            <a:ext cx="223781" cy="1947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B4B9192-D05A-EE4E-A9CE-961D7253874A}"/>
              </a:ext>
            </a:extLst>
          </p:cNvPr>
          <p:cNvSpPr/>
          <p:nvPr/>
        </p:nvSpPr>
        <p:spPr>
          <a:xfrm>
            <a:off x="4506891" y="3637506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9">
            <a:extLst>
              <a:ext uri="{FF2B5EF4-FFF2-40B4-BE49-F238E27FC236}">
                <a16:creationId xmlns:a16="http://schemas.microsoft.com/office/drawing/2014/main" id="{C20235DE-DB50-2948-8AA8-239A584D529E}"/>
              </a:ext>
            </a:extLst>
          </p:cNvPr>
          <p:cNvSpPr/>
          <p:nvPr/>
        </p:nvSpPr>
        <p:spPr>
          <a:xfrm>
            <a:off x="4712883" y="365917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origin</a:t>
            </a:r>
            <a:endParaRPr lang="es-CO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8FC93-13D8-7742-BFEF-285B603E2E4D}"/>
              </a:ext>
            </a:extLst>
          </p:cNvPr>
          <p:cNvSpPr/>
          <p:nvPr/>
        </p:nvSpPr>
        <p:spPr>
          <a:xfrm>
            <a:off x="3577624" y="3631379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9">
            <a:extLst>
              <a:ext uri="{FF2B5EF4-FFF2-40B4-BE49-F238E27FC236}">
                <a16:creationId xmlns:a16="http://schemas.microsoft.com/office/drawing/2014/main" id="{85DAD8B5-F6C1-7843-8D97-CAB0A840E1FD}"/>
              </a:ext>
            </a:extLst>
          </p:cNvPr>
          <p:cNvSpPr/>
          <p:nvPr/>
        </p:nvSpPr>
        <p:spPr>
          <a:xfrm>
            <a:off x="2545687" y="3663006"/>
            <a:ext cx="1078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upstream</a:t>
            </a:r>
            <a:endParaRPr lang="es-CO" dirty="0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70A19363-EE92-2840-9821-5D85AB03A8AA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3706122" y="2463289"/>
            <a:ext cx="5859571" cy="11680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56">
            <a:extLst>
              <a:ext uri="{FF2B5EF4-FFF2-40B4-BE49-F238E27FC236}">
                <a16:creationId xmlns:a16="http://schemas.microsoft.com/office/drawing/2014/main" id="{54F2ACFF-02FE-6E45-83B0-154B9A4D70A8}"/>
              </a:ext>
            </a:extLst>
          </p:cNvPr>
          <p:cNvSpPr/>
          <p:nvPr/>
        </p:nvSpPr>
        <p:spPr>
          <a:xfrm>
            <a:off x="3569678" y="5243287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57">
            <a:extLst>
              <a:ext uri="{FF2B5EF4-FFF2-40B4-BE49-F238E27FC236}">
                <a16:creationId xmlns:a16="http://schemas.microsoft.com/office/drawing/2014/main" id="{204CCB57-A248-C44B-BD96-ACEB897FB7B0}"/>
              </a:ext>
            </a:extLst>
          </p:cNvPr>
          <p:cNvSpPr txBox="1"/>
          <p:nvPr/>
        </p:nvSpPr>
        <p:spPr>
          <a:xfrm>
            <a:off x="3292868" y="5439014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37" name="Elipse 35">
            <a:extLst>
              <a:ext uri="{FF2B5EF4-FFF2-40B4-BE49-F238E27FC236}">
                <a16:creationId xmlns:a16="http://schemas.microsoft.com/office/drawing/2014/main" id="{43A665FA-C168-5D4F-9B5D-FFF168A240D0}"/>
              </a:ext>
            </a:extLst>
          </p:cNvPr>
          <p:cNvSpPr/>
          <p:nvPr/>
        </p:nvSpPr>
        <p:spPr>
          <a:xfrm>
            <a:off x="3569678" y="4823122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9" name="Conector recto 6">
            <a:extLst>
              <a:ext uri="{FF2B5EF4-FFF2-40B4-BE49-F238E27FC236}">
                <a16:creationId xmlns:a16="http://schemas.microsoft.com/office/drawing/2014/main" id="{F9F1ABE0-1A91-C148-B5F2-21518E6695EC}"/>
              </a:ext>
            </a:extLst>
          </p:cNvPr>
          <p:cNvCxnSpPr>
            <a:stCxn id="35" idx="0"/>
            <a:endCxn id="37" idx="4"/>
          </p:cNvCxnSpPr>
          <p:nvPr/>
        </p:nvCxnSpPr>
        <p:spPr>
          <a:xfrm flipV="1">
            <a:off x="3668001" y="501976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57">
            <a:extLst>
              <a:ext uri="{FF2B5EF4-FFF2-40B4-BE49-F238E27FC236}">
                <a16:creationId xmlns:a16="http://schemas.microsoft.com/office/drawing/2014/main" id="{C1C324FC-78FD-F44C-A819-2A01283F5B1F}"/>
              </a:ext>
            </a:extLst>
          </p:cNvPr>
          <p:cNvSpPr txBox="1"/>
          <p:nvPr/>
        </p:nvSpPr>
        <p:spPr>
          <a:xfrm>
            <a:off x="4382527" y="5428775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feat</a:t>
            </a:r>
            <a:endParaRPr lang="es-CO" dirty="0"/>
          </a:p>
        </p:txBody>
      </p:sp>
      <p:sp>
        <p:nvSpPr>
          <p:cNvPr id="41" name="Elipse 56">
            <a:extLst>
              <a:ext uri="{FF2B5EF4-FFF2-40B4-BE49-F238E27FC236}">
                <a16:creationId xmlns:a16="http://schemas.microsoft.com/office/drawing/2014/main" id="{6CCD208D-FA83-DA46-96F3-B8F2E047D756}"/>
              </a:ext>
            </a:extLst>
          </p:cNvPr>
          <p:cNvSpPr/>
          <p:nvPr/>
        </p:nvSpPr>
        <p:spPr>
          <a:xfrm>
            <a:off x="4526592" y="4586143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Elipse 35">
            <a:extLst>
              <a:ext uri="{FF2B5EF4-FFF2-40B4-BE49-F238E27FC236}">
                <a16:creationId xmlns:a16="http://schemas.microsoft.com/office/drawing/2014/main" id="{93656140-6748-D844-82C9-89192DBA9EB6}"/>
              </a:ext>
            </a:extLst>
          </p:cNvPr>
          <p:cNvSpPr/>
          <p:nvPr/>
        </p:nvSpPr>
        <p:spPr>
          <a:xfrm>
            <a:off x="4526592" y="4165978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4" name="Conector recto 6">
            <a:extLst>
              <a:ext uri="{FF2B5EF4-FFF2-40B4-BE49-F238E27FC236}">
                <a16:creationId xmlns:a16="http://schemas.microsoft.com/office/drawing/2014/main" id="{168F97DF-1266-4C43-B155-8648D23637BC}"/>
              </a:ext>
            </a:extLst>
          </p:cNvPr>
          <p:cNvCxnSpPr>
            <a:stCxn id="41" idx="0"/>
            <a:endCxn id="43" idx="4"/>
          </p:cNvCxnSpPr>
          <p:nvPr/>
        </p:nvCxnSpPr>
        <p:spPr>
          <a:xfrm flipV="1">
            <a:off x="4624915" y="4362623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CEC51BBB-7202-AD40-920A-E0185715E5DE}"/>
              </a:ext>
            </a:extLst>
          </p:cNvPr>
          <p:cNvCxnSpPr>
            <a:stCxn id="37" idx="6"/>
            <a:endCxn id="41" idx="4"/>
          </p:cNvCxnSpPr>
          <p:nvPr/>
        </p:nvCxnSpPr>
        <p:spPr>
          <a:xfrm flipV="1">
            <a:off x="3766323" y="4782788"/>
            <a:ext cx="858592" cy="1386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1597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Forking</a:t>
            </a:r>
            <a:r>
              <a:rPr lang="es-ES" dirty="0"/>
              <a:t> </a:t>
            </a:r>
            <a:r>
              <a:rPr lang="es-ES" dirty="0" err="1"/>
              <a:t>workflow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957" y="5009314"/>
            <a:ext cx="3241827" cy="1029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El </a:t>
            </a:r>
            <a:r>
              <a:rPr lang="es-ES" b="1" dirty="0" err="1"/>
              <a:t>upstream</a:t>
            </a:r>
            <a:r>
              <a:rPr lang="es-ES" dirty="0"/>
              <a:t> va a servir para mantener actualizada la rama master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Picture 2" descr="Resultado de imagen para github logo">
            <a:extLst>
              <a:ext uri="{FF2B5EF4-FFF2-40B4-BE49-F238E27FC236}">
                <a16:creationId xmlns:a16="http://schemas.microsoft.com/office/drawing/2014/main" id="{E9BA9C05-36B5-894E-A8D8-7FA485CB9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9449763" y="2270669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user logo png">
            <a:extLst>
              <a:ext uri="{FF2B5EF4-FFF2-40B4-BE49-F238E27FC236}">
                <a16:creationId xmlns:a16="http://schemas.microsoft.com/office/drawing/2014/main" id="{0C22F3BE-B5D9-4B41-8DA9-380504C4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206" y="1845734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ED8012A-8B61-0840-9C87-EEF71D5EBFF2}"/>
              </a:ext>
            </a:extLst>
          </p:cNvPr>
          <p:cNvSpPr/>
          <p:nvPr/>
        </p:nvSpPr>
        <p:spPr>
          <a:xfrm>
            <a:off x="10325003" y="1936706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Creador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EDB4FA-A181-9A47-AA0D-62F4EBA43224}"/>
              </a:ext>
            </a:extLst>
          </p:cNvPr>
          <p:cNvSpPr/>
          <p:nvPr/>
        </p:nvSpPr>
        <p:spPr>
          <a:xfrm>
            <a:off x="6810057" y="2463290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A</a:t>
            </a:r>
            <a:endParaRPr lang="es-CO" dirty="0"/>
          </a:p>
        </p:txBody>
      </p:sp>
      <p:pic>
        <p:nvPicPr>
          <p:cNvPr id="13" name="Picture 2" descr="Resultado de imagen para github logo">
            <a:extLst>
              <a:ext uri="{FF2B5EF4-FFF2-40B4-BE49-F238E27FC236}">
                <a16:creationId xmlns:a16="http://schemas.microsoft.com/office/drawing/2014/main" id="{8A1BDB04-97D7-1C48-8839-893A2DDA7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4349" y="311847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n para user logo png">
            <a:extLst>
              <a:ext uri="{FF2B5EF4-FFF2-40B4-BE49-F238E27FC236}">
                <a16:creationId xmlns:a16="http://schemas.microsoft.com/office/drawing/2014/main" id="{323F1DD5-0965-A34F-B542-4FB5F225E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690" y="281968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9">
            <a:extLst>
              <a:ext uri="{FF2B5EF4-FFF2-40B4-BE49-F238E27FC236}">
                <a16:creationId xmlns:a16="http://schemas.microsoft.com/office/drawing/2014/main" id="{DD90D88A-7159-6244-AF25-DE74659B5026}"/>
              </a:ext>
            </a:extLst>
          </p:cNvPr>
          <p:cNvSpPr/>
          <p:nvPr/>
        </p:nvSpPr>
        <p:spPr>
          <a:xfrm>
            <a:off x="6810057" y="3769463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B</a:t>
            </a:r>
            <a:endParaRPr lang="es-CO" dirty="0"/>
          </a:p>
        </p:txBody>
      </p:sp>
      <p:pic>
        <p:nvPicPr>
          <p:cNvPr id="18" name="Picture 2" descr="Resultado de imagen para github logo">
            <a:extLst>
              <a:ext uri="{FF2B5EF4-FFF2-40B4-BE49-F238E27FC236}">
                <a16:creationId xmlns:a16="http://schemas.microsoft.com/office/drawing/2014/main" id="{31432410-7828-8D40-956F-1F599E02C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1932" y="4409944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n para user logo png">
            <a:extLst>
              <a:ext uri="{FF2B5EF4-FFF2-40B4-BE49-F238E27FC236}">
                <a16:creationId xmlns:a16="http://schemas.microsoft.com/office/drawing/2014/main" id="{CFF43756-BE16-A843-A199-CE57E1182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73" y="4111159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 9">
            <a:extLst>
              <a:ext uri="{FF2B5EF4-FFF2-40B4-BE49-F238E27FC236}">
                <a16:creationId xmlns:a16="http://schemas.microsoft.com/office/drawing/2014/main" id="{41063E96-5F3D-3644-973D-F386687F010E}"/>
              </a:ext>
            </a:extLst>
          </p:cNvPr>
          <p:cNvSpPr/>
          <p:nvPr/>
        </p:nvSpPr>
        <p:spPr>
          <a:xfrm>
            <a:off x="6810057" y="5094839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C</a:t>
            </a:r>
            <a:endParaRPr lang="es-CO" dirty="0"/>
          </a:p>
        </p:txBody>
      </p:sp>
      <p:pic>
        <p:nvPicPr>
          <p:cNvPr id="21" name="Picture 2" descr="Resultado de imagen para github logo">
            <a:extLst>
              <a:ext uri="{FF2B5EF4-FFF2-40B4-BE49-F238E27FC236}">
                <a16:creationId xmlns:a16="http://schemas.microsoft.com/office/drawing/2014/main" id="{4DCF77DF-56E4-424D-9914-DB7C360FFE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1932" y="573532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sultado de imagen para user logo png">
            <a:extLst>
              <a:ext uri="{FF2B5EF4-FFF2-40B4-BE49-F238E27FC236}">
                <a16:creationId xmlns:a16="http://schemas.microsoft.com/office/drawing/2014/main" id="{73091776-3BDE-2640-ABB9-ADEC09F13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73" y="543653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9B7C9A-BE58-5E4C-BD01-1AE0910AB4D9}"/>
              </a:ext>
            </a:extLst>
          </p:cNvPr>
          <p:cNvCxnSpPr>
            <a:stCxn id="13" idx="3"/>
            <a:endCxn id="4" idx="1"/>
          </p:cNvCxnSpPr>
          <p:nvPr/>
        </p:nvCxnSpPr>
        <p:spPr>
          <a:xfrm flipV="1">
            <a:off x="7662001" y="2875387"/>
            <a:ext cx="1787762" cy="54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368311-8D43-5F4E-ACBA-8AD8F67FC55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659584" y="3092371"/>
            <a:ext cx="1906104" cy="161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0DD383-2758-1241-B42B-5A54971E45D6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659584" y="3341694"/>
            <a:ext cx="2123985" cy="269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84E225A1-CA84-0747-8104-4A36F1B85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456" y="5815027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9847A562-89CF-F448-ACDA-293F61CC3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868" y="4494532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169EBBC2-5334-B147-8302-0A59EE86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672" y="3201369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33">
            <a:extLst>
              <a:ext uri="{FF2B5EF4-FFF2-40B4-BE49-F238E27FC236}">
                <a16:creationId xmlns:a16="http://schemas.microsoft.com/office/drawing/2014/main" id="{F1AC612F-B21D-1347-ABFC-BC8A90B4458F}"/>
              </a:ext>
            </a:extLst>
          </p:cNvPr>
          <p:cNvSpPr/>
          <p:nvPr/>
        </p:nvSpPr>
        <p:spPr>
          <a:xfrm>
            <a:off x="3390338" y="3723209"/>
            <a:ext cx="1513615" cy="2112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6" name="Picture 4" descr="Resultado de imagen de git logo png&quot;">
            <a:extLst>
              <a:ext uri="{FF2B5EF4-FFF2-40B4-BE49-F238E27FC236}">
                <a16:creationId xmlns:a16="http://schemas.microsoft.com/office/drawing/2014/main" id="{B055B357-9535-E84B-ABE1-B959C869D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3610975" y="4162512"/>
            <a:ext cx="1128191" cy="108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9">
            <a:extLst>
              <a:ext uri="{FF2B5EF4-FFF2-40B4-BE49-F238E27FC236}">
                <a16:creationId xmlns:a16="http://schemas.microsoft.com/office/drawing/2014/main" id="{973F953C-34C7-FE49-8B1C-BF48BF02A848}"/>
              </a:ext>
            </a:extLst>
          </p:cNvPr>
          <p:cNvSpPr/>
          <p:nvPr/>
        </p:nvSpPr>
        <p:spPr>
          <a:xfrm>
            <a:off x="3843248" y="5842716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Local</a:t>
            </a:r>
            <a:endParaRPr lang="es-CO" dirty="0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5889CF9-426B-EE45-875A-39219D12171B}"/>
              </a:ext>
            </a:extLst>
          </p:cNvPr>
          <p:cNvCxnSpPr>
            <a:cxnSpLocks/>
            <a:stCxn id="9" idx="0"/>
            <a:endCxn id="24" idx="1"/>
          </p:cNvCxnSpPr>
          <p:nvPr/>
        </p:nvCxnSpPr>
        <p:spPr>
          <a:xfrm rot="5400000" flipH="1" flipV="1">
            <a:off x="5497140" y="2551974"/>
            <a:ext cx="223781" cy="1947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B4B9192-D05A-EE4E-A9CE-961D7253874A}"/>
              </a:ext>
            </a:extLst>
          </p:cNvPr>
          <p:cNvSpPr/>
          <p:nvPr/>
        </p:nvSpPr>
        <p:spPr>
          <a:xfrm>
            <a:off x="4506891" y="3637506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9">
            <a:extLst>
              <a:ext uri="{FF2B5EF4-FFF2-40B4-BE49-F238E27FC236}">
                <a16:creationId xmlns:a16="http://schemas.microsoft.com/office/drawing/2014/main" id="{C20235DE-DB50-2948-8AA8-239A584D529E}"/>
              </a:ext>
            </a:extLst>
          </p:cNvPr>
          <p:cNvSpPr/>
          <p:nvPr/>
        </p:nvSpPr>
        <p:spPr>
          <a:xfrm>
            <a:off x="4712883" y="365917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origin</a:t>
            </a:r>
            <a:endParaRPr lang="es-CO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8FC93-13D8-7742-BFEF-285B603E2E4D}"/>
              </a:ext>
            </a:extLst>
          </p:cNvPr>
          <p:cNvSpPr/>
          <p:nvPr/>
        </p:nvSpPr>
        <p:spPr>
          <a:xfrm>
            <a:off x="3577624" y="3631379"/>
            <a:ext cx="256994" cy="256994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9">
            <a:extLst>
              <a:ext uri="{FF2B5EF4-FFF2-40B4-BE49-F238E27FC236}">
                <a16:creationId xmlns:a16="http://schemas.microsoft.com/office/drawing/2014/main" id="{85DAD8B5-F6C1-7843-8D97-CAB0A840E1FD}"/>
              </a:ext>
            </a:extLst>
          </p:cNvPr>
          <p:cNvSpPr/>
          <p:nvPr/>
        </p:nvSpPr>
        <p:spPr>
          <a:xfrm>
            <a:off x="2545687" y="3663006"/>
            <a:ext cx="1095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/>
              <a:t>upstream</a:t>
            </a:r>
            <a:endParaRPr lang="es-CO" b="1" dirty="0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70A19363-EE92-2840-9821-5D85AB03A8AA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3706122" y="2463289"/>
            <a:ext cx="5859571" cy="116809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56">
            <a:extLst>
              <a:ext uri="{FF2B5EF4-FFF2-40B4-BE49-F238E27FC236}">
                <a16:creationId xmlns:a16="http://schemas.microsoft.com/office/drawing/2014/main" id="{54F2ACFF-02FE-6E45-83B0-154B9A4D70A8}"/>
              </a:ext>
            </a:extLst>
          </p:cNvPr>
          <p:cNvSpPr/>
          <p:nvPr/>
        </p:nvSpPr>
        <p:spPr>
          <a:xfrm>
            <a:off x="3569678" y="5243287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57">
            <a:extLst>
              <a:ext uri="{FF2B5EF4-FFF2-40B4-BE49-F238E27FC236}">
                <a16:creationId xmlns:a16="http://schemas.microsoft.com/office/drawing/2014/main" id="{204CCB57-A248-C44B-BD96-ACEB897FB7B0}"/>
              </a:ext>
            </a:extLst>
          </p:cNvPr>
          <p:cNvSpPr txBox="1"/>
          <p:nvPr/>
        </p:nvSpPr>
        <p:spPr>
          <a:xfrm>
            <a:off x="3292868" y="5439014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37" name="Elipse 35">
            <a:extLst>
              <a:ext uri="{FF2B5EF4-FFF2-40B4-BE49-F238E27FC236}">
                <a16:creationId xmlns:a16="http://schemas.microsoft.com/office/drawing/2014/main" id="{43A665FA-C168-5D4F-9B5D-FFF168A240D0}"/>
              </a:ext>
            </a:extLst>
          </p:cNvPr>
          <p:cNvSpPr/>
          <p:nvPr/>
        </p:nvSpPr>
        <p:spPr>
          <a:xfrm>
            <a:off x="3569678" y="4823122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9" name="Conector recto 6">
            <a:extLst>
              <a:ext uri="{FF2B5EF4-FFF2-40B4-BE49-F238E27FC236}">
                <a16:creationId xmlns:a16="http://schemas.microsoft.com/office/drawing/2014/main" id="{F9F1ABE0-1A91-C148-B5F2-21518E6695EC}"/>
              </a:ext>
            </a:extLst>
          </p:cNvPr>
          <p:cNvCxnSpPr>
            <a:stCxn id="35" idx="0"/>
            <a:endCxn id="37" idx="4"/>
          </p:cNvCxnSpPr>
          <p:nvPr/>
        </p:nvCxnSpPr>
        <p:spPr>
          <a:xfrm flipV="1">
            <a:off x="3668001" y="501976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57">
            <a:extLst>
              <a:ext uri="{FF2B5EF4-FFF2-40B4-BE49-F238E27FC236}">
                <a16:creationId xmlns:a16="http://schemas.microsoft.com/office/drawing/2014/main" id="{C1C324FC-78FD-F44C-A819-2A01283F5B1F}"/>
              </a:ext>
            </a:extLst>
          </p:cNvPr>
          <p:cNvSpPr txBox="1"/>
          <p:nvPr/>
        </p:nvSpPr>
        <p:spPr>
          <a:xfrm>
            <a:off x="4382527" y="5428775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feat</a:t>
            </a:r>
            <a:endParaRPr lang="es-CO" dirty="0"/>
          </a:p>
        </p:txBody>
      </p:sp>
      <p:sp>
        <p:nvSpPr>
          <p:cNvPr id="41" name="Elipse 56">
            <a:extLst>
              <a:ext uri="{FF2B5EF4-FFF2-40B4-BE49-F238E27FC236}">
                <a16:creationId xmlns:a16="http://schemas.microsoft.com/office/drawing/2014/main" id="{6CCD208D-FA83-DA46-96F3-B8F2E047D756}"/>
              </a:ext>
            </a:extLst>
          </p:cNvPr>
          <p:cNvSpPr/>
          <p:nvPr/>
        </p:nvSpPr>
        <p:spPr>
          <a:xfrm>
            <a:off x="4526592" y="4586143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Elipse 35">
            <a:extLst>
              <a:ext uri="{FF2B5EF4-FFF2-40B4-BE49-F238E27FC236}">
                <a16:creationId xmlns:a16="http://schemas.microsoft.com/office/drawing/2014/main" id="{93656140-6748-D844-82C9-89192DBA9EB6}"/>
              </a:ext>
            </a:extLst>
          </p:cNvPr>
          <p:cNvSpPr/>
          <p:nvPr/>
        </p:nvSpPr>
        <p:spPr>
          <a:xfrm>
            <a:off x="4526592" y="4165978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4" name="Conector recto 6">
            <a:extLst>
              <a:ext uri="{FF2B5EF4-FFF2-40B4-BE49-F238E27FC236}">
                <a16:creationId xmlns:a16="http://schemas.microsoft.com/office/drawing/2014/main" id="{168F97DF-1266-4C43-B155-8648D23637BC}"/>
              </a:ext>
            </a:extLst>
          </p:cNvPr>
          <p:cNvCxnSpPr>
            <a:stCxn id="41" idx="0"/>
            <a:endCxn id="43" idx="4"/>
          </p:cNvCxnSpPr>
          <p:nvPr/>
        </p:nvCxnSpPr>
        <p:spPr>
          <a:xfrm flipV="1">
            <a:off x="4624915" y="4362623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CEC51BBB-7202-AD40-920A-E0185715E5DE}"/>
              </a:ext>
            </a:extLst>
          </p:cNvPr>
          <p:cNvCxnSpPr>
            <a:stCxn id="37" idx="6"/>
            <a:endCxn id="41" idx="4"/>
          </p:cNvCxnSpPr>
          <p:nvPr/>
        </p:nvCxnSpPr>
        <p:spPr>
          <a:xfrm flipV="1">
            <a:off x="3766323" y="4782788"/>
            <a:ext cx="858592" cy="1386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748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Forking</a:t>
            </a:r>
            <a:r>
              <a:rPr lang="es-ES" dirty="0"/>
              <a:t> </a:t>
            </a:r>
            <a:r>
              <a:rPr lang="es-ES" dirty="0" err="1"/>
              <a:t>workflow</a:t>
            </a:r>
            <a:endParaRPr lang="es-CO" dirty="0"/>
          </a:p>
        </p:txBody>
      </p:sp>
      <p:pic>
        <p:nvPicPr>
          <p:cNvPr id="4" name="Picture 2" descr="Resultado de imagen para github logo">
            <a:extLst>
              <a:ext uri="{FF2B5EF4-FFF2-40B4-BE49-F238E27FC236}">
                <a16:creationId xmlns:a16="http://schemas.microsoft.com/office/drawing/2014/main" id="{E9BA9C05-36B5-894E-A8D8-7FA485CB9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9449763" y="2270669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user logo png">
            <a:extLst>
              <a:ext uri="{FF2B5EF4-FFF2-40B4-BE49-F238E27FC236}">
                <a16:creationId xmlns:a16="http://schemas.microsoft.com/office/drawing/2014/main" id="{0C22F3BE-B5D9-4B41-8DA9-380504C4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206" y="1845734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ED8012A-8B61-0840-9C87-EEF71D5EBFF2}"/>
              </a:ext>
            </a:extLst>
          </p:cNvPr>
          <p:cNvSpPr/>
          <p:nvPr/>
        </p:nvSpPr>
        <p:spPr>
          <a:xfrm>
            <a:off x="10325003" y="1936706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Creador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EDB4FA-A181-9A47-AA0D-62F4EBA43224}"/>
              </a:ext>
            </a:extLst>
          </p:cNvPr>
          <p:cNvSpPr/>
          <p:nvPr/>
        </p:nvSpPr>
        <p:spPr>
          <a:xfrm>
            <a:off x="6810057" y="2463290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A</a:t>
            </a:r>
            <a:endParaRPr lang="es-CO" dirty="0"/>
          </a:p>
        </p:txBody>
      </p:sp>
      <p:pic>
        <p:nvPicPr>
          <p:cNvPr id="13" name="Picture 2" descr="Resultado de imagen para github logo">
            <a:extLst>
              <a:ext uri="{FF2B5EF4-FFF2-40B4-BE49-F238E27FC236}">
                <a16:creationId xmlns:a16="http://schemas.microsoft.com/office/drawing/2014/main" id="{8A1BDB04-97D7-1C48-8839-893A2DDA7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4349" y="311847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n para user logo png">
            <a:extLst>
              <a:ext uri="{FF2B5EF4-FFF2-40B4-BE49-F238E27FC236}">
                <a16:creationId xmlns:a16="http://schemas.microsoft.com/office/drawing/2014/main" id="{323F1DD5-0965-A34F-B542-4FB5F225E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690" y="281968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9">
            <a:extLst>
              <a:ext uri="{FF2B5EF4-FFF2-40B4-BE49-F238E27FC236}">
                <a16:creationId xmlns:a16="http://schemas.microsoft.com/office/drawing/2014/main" id="{DD90D88A-7159-6244-AF25-DE74659B5026}"/>
              </a:ext>
            </a:extLst>
          </p:cNvPr>
          <p:cNvSpPr/>
          <p:nvPr/>
        </p:nvSpPr>
        <p:spPr>
          <a:xfrm>
            <a:off x="6810057" y="3769463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B</a:t>
            </a:r>
            <a:endParaRPr lang="es-CO" dirty="0"/>
          </a:p>
        </p:txBody>
      </p:sp>
      <p:pic>
        <p:nvPicPr>
          <p:cNvPr id="18" name="Picture 2" descr="Resultado de imagen para github logo">
            <a:extLst>
              <a:ext uri="{FF2B5EF4-FFF2-40B4-BE49-F238E27FC236}">
                <a16:creationId xmlns:a16="http://schemas.microsoft.com/office/drawing/2014/main" id="{31432410-7828-8D40-956F-1F599E02C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1932" y="4409944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n para user logo png">
            <a:extLst>
              <a:ext uri="{FF2B5EF4-FFF2-40B4-BE49-F238E27FC236}">
                <a16:creationId xmlns:a16="http://schemas.microsoft.com/office/drawing/2014/main" id="{CFF43756-BE16-A843-A199-CE57E1182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73" y="4111159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 9">
            <a:extLst>
              <a:ext uri="{FF2B5EF4-FFF2-40B4-BE49-F238E27FC236}">
                <a16:creationId xmlns:a16="http://schemas.microsoft.com/office/drawing/2014/main" id="{41063E96-5F3D-3644-973D-F386687F010E}"/>
              </a:ext>
            </a:extLst>
          </p:cNvPr>
          <p:cNvSpPr/>
          <p:nvPr/>
        </p:nvSpPr>
        <p:spPr>
          <a:xfrm>
            <a:off x="6810057" y="5094839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C</a:t>
            </a:r>
            <a:endParaRPr lang="es-CO" dirty="0"/>
          </a:p>
        </p:txBody>
      </p:sp>
      <p:pic>
        <p:nvPicPr>
          <p:cNvPr id="21" name="Picture 2" descr="Resultado de imagen para github logo">
            <a:extLst>
              <a:ext uri="{FF2B5EF4-FFF2-40B4-BE49-F238E27FC236}">
                <a16:creationId xmlns:a16="http://schemas.microsoft.com/office/drawing/2014/main" id="{4DCF77DF-56E4-424D-9914-DB7C360FFE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1932" y="573532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sultado de imagen para user logo png">
            <a:extLst>
              <a:ext uri="{FF2B5EF4-FFF2-40B4-BE49-F238E27FC236}">
                <a16:creationId xmlns:a16="http://schemas.microsoft.com/office/drawing/2014/main" id="{73091776-3BDE-2640-ABB9-ADEC09F13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73" y="543653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9B7C9A-BE58-5E4C-BD01-1AE0910AB4D9}"/>
              </a:ext>
            </a:extLst>
          </p:cNvPr>
          <p:cNvCxnSpPr>
            <a:stCxn id="13" idx="3"/>
            <a:endCxn id="4" idx="1"/>
          </p:cNvCxnSpPr>
          <p:nvPr/>
        </p:nvCxnSpPr>
        <p:spPr>
          <a:xfrm flipV="1">
            <a:off x="7662001" y="2875387"/>
            <a:ext cx="1787762" cy="54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368311-8D43-5F4E-ACBA-8AD8F67FC55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659584" y="3092371"/>
            <a:ext cx="1906104" cy="161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0DD383-2758-1241-B42B-5A54971E45D6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659584" y="3341694"/>
            <a:ext cx="2123985" cy="269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84E225A1-CA84-0747-8104-4A36F1B85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456" y="5815027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9847A562-89CF-F448-ACDA-293F61CC3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868" y="4494532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169EBBC2-5334-B147-8302-0A59EE86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672" y="3201369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33">
            <a:extLst>
              <a:ext uri="{FF2B5EF4-FFF2-40B4-BE49-F238E27FC236}">
                <a16:creationId xmlns:a16="http://schemas.microsoft.com/office/drawing/2014/main" id="{F1AC612F-B21D-1347-ABFC-BC8A90B4458F}"/>
              </a:ext>
            </a:extLst>
          </p:cNvPr>
          <p:cNvSpPr/>
          <p:nvPr/>
        </p:nvSpPr>
        <p:spPr>
          <a:xfrm>
            <a:off x="3390338" y="3723209"/>
            <a:ext cx="1513615" cy="2112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6" name="Picture 4" descr="Resultado de imagen de git logo png&quot;">
            <a:extLst>
              <a:ext uri="{FF2B5EF4-FFF2-40B4-BE49-F238E27FC236}">
                <a16:creationId xmlns:a16="http://schemas.microsoft.com/office/drawing/2014/main" id="{B055B357-9535-E84B-ABE1-B959C869D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3610975" y="4162512"/>
            <a:ext cx="1128191" cy="108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9">
            <a:extLst>
              <a:ext uri="{FF2B5EF4-FFF2-40B4-BE49-F238E27FC236}">
                <a16:creationId xmlns:a16="http://schemas.microsoft.com/office/drawing/2014/main" id="{973F953C-34C7-FE49-8B1C-BF48BF02A848}"/>
              </a:ext>
            </a:extLst>
          </p:cNvPr>
          <p:cNvSpPr/>
          <p:nvPr/>
        </p:nvSpPr>
        <p:spPr>
          <a:xfrm>
            <a:off x="3843248" y="5842716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Local</a:t>
            </a:r>
            <a:endParaRPr lang="es-CO" dirty="0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5889CF9-426B-EE45-875A-39219D12171B}"/>
              </a:ext>
            </a:extLst>
          </p:cNvPr>
          <p:cNvCxnSpPr>
            <a:cxnSpLocks/>
            <a:stCxn id="9" idx="0"/>
            <a:endCxn id="24" idx="1"/>
          </p:cNvCxnSpPr>
          <p:nvPr/>
        </p:nvCxnSpPr>
        <p:spPr>
          <a:xfrm rot="5400000" flipH="1" flipV="1">
            <a:off x="5497140" y="2551974"/>
            <a:ext cx="223781" cy="1947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B4B9192-D05A-EE4E-A9CE-961D7253874A}"/>
              </a:ext>
            </a:extLst>
          </p:cNvPr>
          <p:cNvSpPr/>
          <p:nvPr/>
        </p:nvSpPr>
        <p:spPr>
          <a:xfrm>
            <a:off x="4506891" y="3637506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9">
            <a:extLst>
              <a:ext uri="{FF2B5EF4-FFF2-40B4-BE49-F238E27FC236}">
                <a16:creationId xmlns:a16="http://schemas.microsoft.com/office/drawing/2014/main" id="{C20235DE-DB50-2948-8AA8-239A584D529E}"/>
              </a:ext>
            </a:extLst>
          </p:cNvPr>
          <p:cNvSpPr/>
          <p:nvPr/>
        </p:nvSpPr>
        <p:spPr>
          <a:xfrm>
            <a:off x="4712883" y="365917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origin</a:t>
            </a:r>
            <a:endParaRPr lang="es-CO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8FC93-13D8-7742-BFEF-285B603E2E4D}"/>
              </a:ext>
            </a:extLst>
          </p:cNvPr>
          <p:cNvSpPr/>
          <p:nvPr/>
        </p:nvSpPr>
        <p:spPr>
          <a:xfrm>
            <a:off x="3577624" y="3631379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9">
            <a:extLst>
              <a:ext uri="{FF2B5EF4-FFF2-40B4-BE49-F238E27FC236}">
                <a16:creationId xmlns:a16="http://schemas.microsoft.com/office/drawing/2014/main" id="{85DAD8B5-F6C1-7843-8D97-CAB0A840E1FD}"/>
              </a:ext>
            </a:extLst>
          </p:cNvPr>
          <p:cNvSpPr/>
          <p:nvPr/>
        </p:nvSpPr>
        <p:spPr>
          <a:xfrm>
            <a:off x="2545687" y="3663006"/>
            <a:ext cx="1078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upstream</a:t>
            </a:r>
            <a:endParaRPr lang="es-CO" dirty="0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70A19363-EE92-2840-9821-5D85AB03A8AA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3706122" y="2463289"/>
            <a:ext cx="5859571" cy="11680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56">
            <a:extLst>
              <a:ext uri="{FF2B5EF4-FFF2-40B4-BE49-F238E27FC236}">
                <a16:creationId xmlns:a16="http://schemas.microsoft.com/office/drawing/2014/main" id="{54F2ACFF-02FE-6E45-83B0-154B9A4D70A8}"/>
              </a:ext>
            </a:extLst>
          </p:cNvPr>
          <p:cNvSpPr/>
          <p:nvPr/>
        </p:nvSpPr>
        <p:spPr>
          <a:xfrm>
            <a:off x="3569678" y="5243287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57">
            <a:extLst>
              <a:ext uri="{FF2B5EF4-FFF2-40B4-BE49-F238E27FC236}">
                <a16:creationId xmlns:a16="http://schemas.microsoft.com/office/drawing/2014/main" id="{204CCB57-A248-C44B-BD96-ACEB897FB7B0}"/>
              </a:ext>
            </a:extLst>
          </p:cNvPr>
          <p:cNvSpPr txBox="1"/>
          <p:nvPr/>
        </p:nvSpPr>
        <p:spPr>
          <a:xfrm>
            <a:off x="3292868" y="5439014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37" name="Elipse 35">
            <a:extLst>
              <a:ext uri="{FF2B5EF4-FFF2-40B4-BE49-F238E27FC236}">
                <a16:creationId xmlns:a16="http://schemas.microsoft.com/office/drawing/2014/main" id="{43A665FA-C168-5D4F-9B5D-FFF168A240D0}"/>
              </a:ext>
            </a:extLst>
          </p:cNvPr>
          <p:cNvSpPr/>
          <p:nvPr/>
        </p:nvSpPr>
        <p:spPr>
          <a:xfrm>
            <a:off x="3569678" y="4823122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9" name="Conector recto 6">
            <a:extLst>
              <a:ext uri="{FF2B5EF4-FFF2-40B4-BE49-F238E27FC236}">
                <a16:creationId xmlns:a16="http://schemas.microsoft.com/office/drawing/2014/main" id="{F9F1ABE0-1A91-C148-B5F2-21518E6695EC}"/>
              </a:ext>
            </a:extLst>
          </p:cNvPr>
          <p:cNvCxnSpPr>
            <a:stCxn id="35" idx="0"/>
            <a:endCxn id="37" idx="4"/>
          </p:cNvCxnSpPr>
          <p:nvPr/>
        </p:nvCxnSpPr>
        <p:spPr>
          <a:xfrm flipV="1">
            <a:off x="3668001" y="501976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57">
            <a:extLst>
              <a:ext uri="{FF2B5EF4-FFF2-40B4-BE49-F238E27FC236}">
                <a16:creationId xmlns:a16="http://schemas.microsoft.com/office/drawing/2014/main" id="{C1C324FC-78FD-F44C-A819-2A01283F5B1F}"/>
              </a:ext>
            </a:extLst>
          </p:cNvPr>
          <p:cNvSpPr txBox="1"/>
          <p:nvPr/>
        </p:nvSpPr>
        <p:spPr>
          <a:xfrm>
            <a:off x="4382527" y="5428775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feat</a:t>
            </a:r>
            <a:endParaRPr lang="es-CO" dirty="0"/>
          </a:p>
        </p:txBody>
      </p:sp>
      <p:sp>
        <p:nvSpPr>
          <p:cNvPr id="41" name="Elipse 56">
            <a:extLst>
              <a:ext uri="{FF2B5EF4-FFF2-40B4-BE49-F238E27FC236}">
                <a16:creationId xmlns:a16="http://schemas.microsoft.com/office/drawing/2014/main" id="{6CCD208D-FA83-DA46-96F3-B8F2E047D756}"/>
              </a:ext>
            </a:extLst>
          </p:cNvPr>
          <p:cNvSpPr/>
          <p:nvPr/>
        </p:nvSpPr>
        <p:spPr>
          <a:xfrm>
            <a:off x="4526592" y="4586143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Elipse 35">
            <a:extLst>
              <a:ext uri="{FF2B5EF4-FFF2-40B4-BE49-F238E27FC236}">
                <a16:creationId xmlns:a16="http://schemas.microsoft.com/office/drawing/2014/main" id="{93656140-6748-D844-82C9-89192DBA9EB6}"/>
              </a:ext>
            </a:extLst>
          </p:cNvPr>
          <p:cNvSpPr/>
          <p:nvPr/>
        </p:nvSpPr>
        <p:spPr>
          <a:xfrm>
            <a:off x="4526592" y="4165978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4" name="Conector recto 6">
            <a:extLst>
              <a:ext uri="{FF2B5EF4-FFF2-40B4-BE49-F238E27FC236}">
                <a16:creationId xmlns:a16="http://schemas.microsoft.com/office/drawing/2014/main" id="{168F97DF-1266-4C43-B155-8648D23637BC}"/>
              </a:ext>
            </a:extLst>
          </p:cNvPr>
          <p:cNvCxnSpPr>
            <a:stCxn id="41" idx="0"/>
            <a:endCxn id="43" idx="4"/>
          </p:cNvCxnSpPr>
          <p:nvPr/>
        </p:nvCxnSpPr>
        <p:spPr>
          <a:xfrm flipV="1">
            <a:off x="4624915" y="4362623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CEC51BBB-7202-AD40-920A-E0185715E5DE}"/>
              </a:ext>
            </a:extLst>
          </p:cNvPr>
          <p:cNvCxnSpPr>
            <a:stCxn id="37" idx="6"/>
            <a:endCxn id="41" idx="4"/>
          </p:cNvCxnSpPr>
          <p:nvPr/>
        </p:nvCxnSpPr>
        <p:spPr>
          <a:xfrm flipV="1">
            <a:off x="3766323" y="4782788"/>
            <a:ext cx="858592" cy="1386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arcador de contenido 2">
            <a:extLst>
              <a:ext uri="{FF2B5EF4-FFF2-40B4-BE49-F238E27FC236}">
                <a16:creationId xmlns:a16="http://schemas.microsoft.com/office/drawing/2014/main" id="{619274A1-0CB2-4244-9908-11817ED343AB}"/>
              </a:ext>
            </a:extLst>
          </p:cNvPr>
          <p:cNvSpPr txBox="1">
            <a:spLocks/>
          </p:cNvSpPr>
          <p:nvPr/>
        </p:nvSpPr>
        <p:spPr>
          <a:xfrm>
            <a:off x="83957" y="5009314"/>
            <a:ext cx="3241827" cy="10296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s-ES"/>
              <a:t>El </a:t>
            </a:r>
            <a:r>
              <a:rPr lang="es-ES" b="1"/>
              <a:t>upstream</a:t>
            </a:r>
            <a:r>
              <a:rPr lang="es-ES"/>
              <a:t> va a servir para mantener actualizada la rama master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s-ES"/>
          </a:p>
          <a:p>
            <a:pPr marL="0" indent="0">
              <a:buFont typeface="Calibri" panose="020F0502020204030204" pitchFamily="34" charset="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18089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Forking</a:t>
            </a:r>
            <a:r>
              <a:rPr lang="es-ES" dirty="0"/>
              <a:t> </a:t>
            </a:r>
            <a:r>
              <a:rPr lang="es-ES" dirty="0" err="1"/>
              <a:t>workflow</a:t>
            </a:r>
            <a:endParaRPr lang="es-CO" dirty="0"/>
          </a:p>
        </p:txBody>
      </p:sp>
      <p:pic>
        <p:nvPicPr>
          <p:cNvPr id="4" name="Picture 2" descr="Resultado de imagen para github logo">
            <a:extLst>
              <a:ext uri="{FF2B5EF4-FFF2-40B4-BE49-F238E27FC236}">
                <a16:creationId xmlns:a16="http://schemas.microsoft.com/office/drawing/2014/main" id="{E9BA9C05-36B5-894E-A8D8-7FA485CB9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9449763" y="2270669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user logo png">
            <a:extLst>
              <a:ext uri="{FF2B5EF4-FFF2-40B4-BE49-F238E27FC236}">
                <a16:creationId xmlns:a16="http://schemas.microsoft.com/office/drawing/2014/main" id="{0C22F3BE-B5D9-4B41-8DA9-380504C4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206" y="1845734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ED8012A-8B61-0840-9C87-EEF71D5EBFF2}"/>
              </a:ext>
            </a:extLst>
          </p:cNvPr>
          <p:cNvSpPr/>
          <p:nvPr/>
        </p:nvSpPr>
        <p:spPr>
          <a:xfrm>
            <a:off x="10325003" y="1936706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Creador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EDB4FA-A181-9A47-AA0D-62F4EBA43224}"/>
              </a:ext>
            </a:extLst>
          </p:cNvPr>
          <p:cNvSpPr/>
          <p:nvPr/>
        </p:nvSpPr>
        <p:spPr>
          <a:xfrm>
            <a:off x="6810057" y="2463290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A</a:t>
            </a:r>
            <a:endParaRPr lang="es-CO" dirty="0"/>
          </a:p>
        </p:txBody>
      </p:sp>
      <p:pic>
        <p:nvPicPr>
          <p:cNvPr id="13" name="Picture 2" descr="Resultado de imagen para github logo">
            <a:extLst>
              <a:ext uri="{FF2B5EF4-FFF2-40B4-BE49-F238E27FC236}">
                <a16:creationId xmlns:a16="http://schemas.microsoft.com/office/drawing/2014/main" id="{8A1BDB04-97D7-1C48-8839-893A2DDA7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4349" y="311847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n para user logo png">
            <a:extLst>
              <a:ext uri="{FF2B5EF4-FFF2-40B4-BE49-F238E27FC236}">
                <a16:creationId xmlns:a16="http://schemas.microsoft.com/office/drawing/2014/main" id="{323F1DD5-0965-A34F-B542-4FB5F225E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690" y="281968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9">
            <a:extLst>
              <a:ext uri="{FF2B5EF4-FFF2-40B4-BE49-F238E27FC236}">
                <a16:creationId xmlns:a16="http://schemas.microsoft.com/office/drawing/2014/main" id="{DD90D88A-7159-6244-AF25-DE74659B5026}"/>
              </a:ext>
            </a:extLst>
          </p:cNvPr>
          <p:cNvSpPr/>
          <p:nvPr/>
        </p:nvSpPr>
        <p:spPr>
          <a:xfrm>
            <a:off x="6810057" y="3769463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B</a:t>
            </a:r>
            <a:endParaRPr lang="es-CO" dirty="0"/>
          </a:p>
        </p:txBody>
      </p:sp>
      <p:pic>
        <p:nvPicPr>
          <p:cNvPr id="18" name="Picture 2" descr="Resultado de imagen para github logo">
            <a:extLst>
              <a:ext uri="{FF2B5EF4-FFF2-40B4-BE49-F238E27FC236}">
                <a16:creationId xmlns:a16="http://schemas.microsoft.com/office/drawing/2014/main" id="{31432410-7828-8D40-956F-1F599E02C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1932" y="4409944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n para user logo png">
            <a:extLst>
              <a:ext uri="{FF2B5EF4-FFF2-40B4-BE49-F238E27FC236}">
                <a16:creationId xmlns:a16="http://schemas.microsoft.com/office/drawing/2014/main" id="{CFF43756-BE16-A843-A199-CE57E1182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73" y="4111159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 9">
            <a:extLst>
              <a:ext uri="{FF2B5EF4-FFF2-40B4-BE49-F238E27FC236}">
                <a16:creationId xmlns:a16="http://schemas.microsoft.com/office/drawing/2014/main" id="{41063E96-5F3D-3644-973D-F386687F010E}"/>
              </a:ext>
            </a:extLst>
          </p:cNvPr>
          <p:cNvSpPr/>
          <p:nvPr/>
        </p:nvSpPr>
        <p:spPr>
          <a:xfrm>
            <a:off x="6810057" y="5094839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C</a:t>
            </a:r>
            <a:endParaRPr lang="es-CO" dirty="0"/>
          </a:p>
        </p:txBody>
      </p:sp>
      <p:pic>
        <p:nvPicPr>
          <p:cNvPr id="21" name="Picture 2" descr="Resultado de imagen para github logo">
            <a:extLst>
              <a:ext uri="{FF2B5EF4-FFF2-40B4-BE49-F238E27FC236}">
                <a16:creationId xmlns:a16="http://schemas.microsoft.com/office/drawing/2014/main" id="{4DCF77DF-56E4-424D-9914-DB7C360FFE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1932" y="573532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sultado de imagen para user logo png">
            <a:extLst>
              <a:ext uri="{FF2B5EF4-FFF2-40B4-BE49-F238E27FC236}">
                <a16:creationId xmlns:a16="http://schemas.microsoft.com/office/drawing/2014/main" id="{73091776-3BDE-2640-ABB9-ADEC09F13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73" y="543653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9B7C9A-BE58-5E4C-BD01-1AE0910AB4D9}"/>
              </a:ext>
            </a:extLst>
          </p:cNvPr>
          <p:cNvCxnSpPr>
            <a:stCxn id="13" idx="3"/>
            <a:endCxn id="4" idx="1"/>
          </p:cNvCxnSpPr>
          <p:nvPr/>
        </p:nvCxnSpPr>
        <p:spPr>
          <a:xfrm flipV="1">
            <a:off x="7662001" y="2875387"/>
            <a:ext cx="1787762" cy="54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368311-8D43-5F4E-ACBA-8AD8F67FC55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659584" y="3092371"/>
            <a:ext cx="1906104" cy="161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0DD383-2758-1241-B42B-5A54971E45D6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659584" y="3341694"/>
            <a:ext cx="2123985" cy="269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84E225A1-CA84-0747-8104-4A36F1B85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456" y="5815027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9847A562-89CF-F448-ACDA-293F61CC3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868" y="4494532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169EBBC2-5334-B147-8302-0A59EE86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672" y="3201369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33">
            <a:extLst>
              <a:ext uri="{FF2B5EF4-FFF2-40B4-BE49-F238E27FC236}">
                <a16:creationId xmlns:a16="http://schemas.microsoft.com/office/drawing/2014/main" id="{F1AC612F-B21D-1347-ABFC-BC8A90B4458F}"/>
              </a:ext>
            </a:extLst>
          </p:cNvPr>
          <p:cNvSpPr/>
          <p:nvPr/>
        </p:nvSpPr>
        <p:spPr>
          <a:xfrm>
            <a:off x="3390338" y="3723209"/>
            <a:ext cx="1513615" cy="2112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6" name="Picture 4" descr="Resultado de imagen de git logo png&quot;">
            <a:extLst>
              <a:ext uri="{FF2B5EF4-FFF2-40B4-BE49-F238E27FC236}">
                <a16:creationId xmlns:a16="http://schemas.microsoft.com/office/drawing/2014/main" id="{B055B357-9535-E84B-ABE1-B959C869D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3610975" y="4162512"/>
            <a:ext cx="1128191" cy="108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9">
            <a:extLst>
              <a:ext uri="{FF2B5EF4-FFF2-40B4-BE49-F238E27FC236}">
                <a16:creationId xmlns:a16="http://schemas.microsoft.com/office/drawing/2014/main" id="{973F953C-34C7-FE49-8B1C-BF48BF02A848}"/>
              </a:ext>
            </a:extLst>
          </p:cNvPr>
          <p:cNvSpPr/>
          <p:nvPr/>
        </p:nvSpPr>
        <p:spPr>
          <a:xfrm>
            <a:off x="3843248" y="5842716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Local</a:t>
            </a:r>
            <a:endParaRPr lang="es-CO" dirty="0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5889CF9-426B-EE45-875A-39219D12171B}"/>
              </a:ext>
            </a:extLst>
          </p:cNvPr>
          <p:cNvCxnSpPr>
            <a:cxnSpLocks/>
            <a:stCxn id="9" idx="0"/>
            <a:endCxn id="24" idx="1"/>
          </p:cNvCxnSpPr>
          <p:nvPr/>
        </p:nvCxnSpPr>
        <p:spPr>
          <a:xfrm rot="5400000" flipH="1" flipV="1">
            <a:off x="5497140" y="2551974"/>
            <a:ext cx="223781" cy="1947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B4B9192-D05A-EE4E-A9CE-961D7253874A}"/>
              </a:ext>
            </a:extLst>
          </p:cNvPr>
          <p:cNvSpPr/>
          <p:nvPr/>
        </p:nvSpPr>
        <p:spPr>
          <a:xfrm>
            <a:off x="4506891" y="3637506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9">
            <a:extLst>
              <a:ext uri="{FF2B5EF4-FFF2-40B4-BE49-F238E27FC236}">
                <a16:creationId xmlns:a16="http://schemas.microsoft.com/office/drawing/2014/main" id="{C20235DE-DB50-2948-8AA8-239A584D529E}"/>
              </a:ext>
            </a:extLst>
          </p:cNvPr>
          <p:cNvSpPr/>
          <p:nvPr/>
        </p:nvSpPr>
        <p:spPr>
          <a:xfrm>
            <a:off x="4712883" y="365917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origin</a:t>
            </a:r>
            <a:endParaRPr lang="es-CO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8FC93-13D8-7742-BFEF-285B603E2E4D}"/>
              </a:ext>
            </a:extLst>
          </p:cNvPr>
          <p:cNvSpPr/>
          <p:nvPr/>
        </p:nvSpPr>
        <p:spPr>
          <a:xfrm>
            <a:off x="3577624" y="3631379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9">
            <a:extLst>
              <a:ext uri="{FF2B5EF4-FFF2-40B4-BE49-F238E27FC236}">
                <a16:creationId xmlns:a16="http://schemas.microsoft.com/office/drawing/2014/main" id="{85DAD8B5-F6C1-7843-8D97-CAB0A840E1FD}"/>
              </a:ext>
            </a:extLst>
          </p:cNvPr>
          <p:cNvSpPr/>
          <p:nvPr/>
        </p:nvSpPr>
        <p:spPr>
          <a:xfrm>
            <a:off x="2545687" y="3663006"/>
            <a:ext cx="1078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upstream</a:t>
            </a:r>
            <a:endParaRPr lang="es-CO" dirty="0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70A19363-EE92-2840-9821-5D85AB03A8AA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3706122" y="2463289"/>
            <a:ext cx="5859571" cy="11680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56">
            <a:extLst>
              <a:ext uri="{FF2B5EF4-FFF2-40B4-BE49-F238E27FC236}">
                <a16:creationId xmlns:a16="http://schemas.microsoft.com/office/drawing/2014/main" id="{54F2ACFF-02FE-6E45-83B0-154B9A4D70A8}"/>
              </a:ext>
            </a:extLst>
          </p:cNvPr>
          <p:cNvSpPr/>
          <p:nvPr/>
        </p:nvSpPr>
        <p:spPr>
          <a:xfrm>
            <a:off x="3569678" y="5243287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57">
            <a:extLst>
              <a:ext uri="{FF2B5EF4-FFF2-40B4-BE49-F238E27FC236}">
                <a16:creationId xmlns:a16="http://schemas.microsoft.com/office/drawing/2014/main" id="{204CCB57-A248-C44B-BD96-ACEB897FB7B0}"/>
              </a:ext>
            </a:extLst>
          </p:cNvPr>
          <p:cNvSpPr txBox="1"/>
          <p:nvPr/>
        </p:nvSpPr>
        <p:spPr>
          <a:xfrm>
            <a:off x="3292868" y="5439014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37" name="Elipse 35">
            <a:extLst>
              <a:ext uri="{FF2B5EF4-FFF2-40B4-BE49-F238E27FC236}">
                <a16:creationId xmlns:a16="http://schemas.microsoft.com/office/drawing/2014/main" id="{43A665FA-C168-5D4F-9B5D-FFF168A240D0}"/>
              </a:ext>
            </a:extLst>
          </p:cNvPr>
          <p:cNvSpPr/>
          <p:nvPr/>
        </p:nvSpPr>
        <p:spPr>
          <a:xfrm>
            <a:off x="3569678" y="4823122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9" name="Conector recto 6">
            <a:extLst>
              <a:ext uri="{FF2B5EF4-FFF2-40B4-BE49-F238E27FC236}">
                <a16:creationId xmlns:a16="http://schemas.microsoft.com/office/drawing/2014/main" id="{F9F1ABE0-1A91-C148-B5F2-21518E6695EC}"/>
              </a:ext>
            </a:extLst>
          </p:cNvPr>
          <p:cNvCxnSpPr>
            <a:stCxn id="35" idx="0"/>
            <a:endCxn id="37" idx="4"/>
          </p:cNvCxnSpPr>
          <p:nvPr/>
        </p:nvCxnSpPr>
        <p:spPr>
          <a:xfrm flipV="1">
            <a:off x="3668001" y="501976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57">
            <a:extLst>
              <a:ext uri="{FF2B5EF4-FFF2-40B4-BE49-F238E27FC236}">
                <a16:creationId xmlns:a16="http://schemas.microsoft.com/office/drawing/2014/main" id="{C1C324FC-78FD-F44C-A819-2A01283F5B1F}"/>
              </a:ext>
            </a:extLst>
          </p:cNvPr>
          <p:cNvSpPr txBox="1"/>
          <p:nvPr/>
        </p:nvSpPr>
        <p:spPr>
          <a:xfrm>
            <a:off x="4382527" y="5428775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feat</a:t>
            </a:r>
            <a:endParaRPr lang="es-CO" dirty="0"/>
          </a:p>
        </p:txBody>
      </p:sp>
      <p:sp>
        <p:nvSpPr>
          <p:cNvPr id="41" name="Elipse 56">
            <a:extLst>
              <a:ext uri="{FF2B5EF4-FFF2-40B4-BE49-F238E27FC236}">
                <a16:creationId xmlns:a16="http://schemas.microsoft.com/office/drawing/2014/main" id="{6CCD208D-FA83-DA46-96F3-B8F2E047D756}"/>
              </a:ext>
            </a:extLst>
          </p:cNvPr>
          <p:cNvSpPr/>
          <p:nvPr/>
        </p:nvSpPr>
        <p:spPr>
          <a:xfrm>
            <a:off x="4526592" y="4586143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Elipse 35">
            <a:extLst>
              <a:ext uri="{FF2B5EF4-FFF2-40B4-BE49-F238E27FC236}">
                <a16:creationId xmlns:a16="http://schemas.microsoft.com/office/drawing/2014/main" id="{93656140-6748-D844-82C9-89192DBA9EB6}"/>
              </a:ext>
            </a:extLst>
          </p:cNvPr>
          <p:cNvSpPr/>
          <p:nvPr/>
        </p:nvSpPr>
        <p:spPr>
          <a:xfrm>
            <a:off x="4526592" y="4165978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4" name="Conector recto 6">
            <a:extLst>
              <a:ext uri="{FF2B5EF4-FFF2-40B4-BE49-F238E27FC236}">
                <a16:creationId xmlns:a16="http://schemas.microsoft.com/office/drawing/2014/main" id="{168F97DF-1266-4C43-B155-8648D23637BC}"/>
              </a:ext>
            </a:extLst>
          </p:cNvPr>
          <p:cNvCxnSpPr>
            <a:stCxn id="41" idx="0"/>
            <a:endCxn id="43" idx="4"/>
          </p:cNvCxnSpPr>
          <p:nvPr/>
        </p:nvCxnSpPr>
        <p:spPr>
          <a:xfrm flipV="1">
            <a:off x="4624915" y="4362623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CEC51BBB-7202-AD40-920A-E0185715E5DE}"/>
              </a:ext>
            </a:extLst>
          </p:cNvPr>
          <p:cNvCxnSpPr>
            <a:stCxn id="37" idx="6"/>
            <a:endCxn id="41" idx="4"/>
          </p:cNvCxnSpPr>
          <p:nvPr/>
        </p:nvCxnSpPr>
        <p:spPr>
          <a:xfrm flipV="1">
            <a:off x="3766323" y="4782788"/>
            <a:ext cx="858592" cy="1386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arcador de contenido 2">
            <a:extLst>
              <a:ext uri="{FF2B5EF4-FFF2-40B4-BE49-F238E27FC236}">
                <a16:creationId xmlns:a16="http://schemas.microsoft.com/office/drawing/2014/main" id="{619274A1-0CB2-4244-9908-11817ED343AB}"/>
              </a:ext>
            </a:extLst>
          </p:cNvPr>
          <p:cNvSpPr txBox="1">
            <a:spLocks/>
          </p:cNvSpPr>
          <p:nvPr/>
        </p:nvSpPr>
        <p:spPr>
          <a:xfrm>
            <a:off x="83957" y="5009314"/>
            <a:ext cx="3241827" cy="10296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s-ES" dirty="0"/>
              <a:t>La rama </a:t>
            </a:r>
            <a:r>
              <a:rPr lang="es-ES" b="1" dirty="0" err="1"/>
              <a:t>origin</a:t>
            </a:r>
            <a:r>
              <a:rPr lang="es-ES" dirty="0"/>
              <a:t> va a servir para subir nuestras ramas al repositorio FORK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s-ES" dirty="0"/>
          </a:p>
          <a:p>
            <a:pPr marL="0" indent="0">
              <a:buFont typeface="Calibri" panose="020F0502020204030204" pitchFamily="34" charset="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87629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Forking</a:t>
            </a:r>
            <a:r>
              <a:rPr lang="es-ES" dirty="0"/>
              <a:t> </a:t>
            </a:r>
            <a:r>
              <a:rPr lang="es-ES" dirty="0" err="1"/>
              <a:t>workflow</a:t>
            </a:r>
            <a:endParaRPr lang="es-CO" dirty="0"/>
          </a:p>
        </p:txBody>
      </p:sp>
      <p:pic>
        <p:nvPicPr>
          <p:cNvPr id="4" name="Picture 2" descr="Resultado de imagen para github logo">
            <a:extLst>
              <a:ext uri="{FF2B5EF4-FFF2-40B4-BE49-F238E27FC236}">
                <a16:creationId xmlns:a16="http://schemas.microsoft.com/office/drawing/2014/main" id="{E9BA9C05-36B5-894E-A8D8-7FA485CB9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9449763" y="2270669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user logo png">
            <a:extLst>
              <a:ext uri="{FF2B5EF4-FFF2-40B4-BE49-F238E27FC236}">
                <a16:creationId xmlns:a16="http://schemas.microsoft.com/office/drawing/2014/main" id="{0C22F3BE-B5D9-4B41-8DA9-380504C4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206" y="1845734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ED8012A-8B61-0840-9C87-EEF71D5EBFF2}"/>
              </a:ext>
            </a:extLst>
          </p:cNvPr>
          <p:cNvSpPr/>
          <p:nvPr/>
        </p:nvSpPr>
        <p:spPr>
          <a:xfrm>
            <a:off x="10325003" y="1936706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Creador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EDB4FA-A181-9A47-AA0D-62F4EBA43224}"/>
              </a:ext>
            </a:extLst>
          </p:cNvPr>
          <p:cNvSpPr/>
          <p:nvPr/>
        </p:nvSpPr>
        <p:spPr>
          <a:xfrm>
            <a:off x="6810057" y="2463290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A</a:t>
            </a:r>
            <a:endParaRPr lang="es-CO" dirty="0"/>
          </a:p>
        </p:txBody>
      </p:sp>
      <p:pic>
        <p:nvPicPr>
          <p:cNvPr id="13" name="Picture 2" descr="Resultado de imagen para github logo">
            <a:extLst>
              <a:ext uri="{FF2B5EF4-FFF2-40B4-BE49-F238E27FC236}">
                <a16:creationId xmlns:a16="http://schemas.microsoft.com/office/drawing/2014/main" id="{8A1BDB04-97D7-1C48-8839-893A2DDA7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4349" y="311847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n para user logo png">
            <a:extLst>
              <a:ext uri="{FF2B5EF4-FFF2-40B4-BE49-F238E27FC236}">
                <a16:creationId xmlns:a16="http://schemas.microsoft.com/office/drawing/2014/main" id="{323F1DD5-0965-A34F-B542-4FB5F225E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690" y="281968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9">
            <a:extLst>
              <a:ext uri="{FF2B5EF4-FFF2-40B4-BE49-F238E27FC236}">
                <a16:creationId xmlns:a16="http://schemas.microsoft.com/office/drawing/2014/main" id="{DD90D88A-7159-6244-AF25-DE74659B5026}"/>
              </a:ext>
            </a:extLst>
          </p:cNvPr>
          <p:cNvSpPr/>
          <p:nvPr/>
        </p:nvSpPr>
        <p:spPr>
          <a:xfrm>
            <a:off x="6810057" y="3769463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B</a:t>
            </a:r>
            <a:endParaRPr lang="es-CO" dirty="0"/>
          </a:p>
        </p:txBody>
      </p:sp>
      <p:pic>
        <p:nvPicPr>
          <p:cNvPr id="18" name="Picture 2" descr="Resultado de imagen para github logo">
            <a:extLst>
              <a:ext uri="{FF2B5EF4-FFF2-40B4-BE49-F238E27FC236}">
                <a16:creationId xmlns:a16="http://schemas.microsoft.com/office/drawing/2014/main" id="{31432410-7828-8D40-956F-1F599E02C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1932" y="4409944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n para user logo png">
            <a:extLst>
              <a:ext uri="{FF2B5EF4-FFF2-40B4-BE49-F238E27FC236}">
                <a16:creationId xmlns:a16="http://schemas.microsoft.com/office/drawing/2014/main" id="{CFF43756-BE16-A843-A199-CE57E1182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73" y="4111159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 9">
            <a:extLst>
              <a:ext uri="{FF2B5EF4-FFF2-40B4-BE49-F238E27FC236}">
                <a16:creationId xmlns:a16="http://schemas.microsoft.com/office/drawing/2014/main" id="{41063E96-5F3D-3644-973D-F386687F010E}"/>
              </a:ext>
            </a:extLst>
          </p:cNvPr>
          <p:cNvSpPr/>
          <p:nvPr/>
        </p:nvSpPr>
        <p:spPr>
          <a:xfrm>
            <a:off x="6810057" y="5094839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C</a:t>
            </a:r>
            <a:endParaRPr lang="es-CO" dirty="0"/>
          </a:p>
        </p:txBody>
      </p:sp>
      <p:pic>
        <p:nvPicPr>
          <p:cNvPr id="21" name="Picture 2" descr="Resultado de imagen para github logo">
            <a:extLst>
              <a:ext uri="{FF2B5EF4-FFF2-40B4-BE49-F238E27FC236}">
                <a16:creationId xmlns:a16="http://schemas.microsoft.com/office/drawing/2014/main" id="{4DCF77DF-56E4-424D-9914-DB7C360FFE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1932" y="573532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sultado de imagen para user logo png">
            <a:extLst>
              <a:ext uri="{FF2B5EF4-FFF2-40B4-BE49-F238E27FC236}">
                <a16:creationId xmlns:a16="http://schemas.microsoft.com/office/drawing/2014/main" id="{73091776-3BDE-2640-ABB9-ADEC09F13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73" y="543653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9B7C9A-BE58-5E4C-BD01-1AE0910AB4D9}"/>
              </a:ext>
            </a:extLst>
          </p:cNvPr>
          <p:cNvCxnSpPr>
            <a:stCxn id="13" idx="3"/>
            <a:endCxn id="4" idx="1"/>
          </p:cNvCxnSpPr>
          <p:nvPr/>
        </p:nvCxnSpPr>
        <p:spPr>
          <a:xfrm flipV="1">
            <a:off x="7662001" y="2875387"/>
            <a:ext cx="1787762" cy="54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368311-8D43-5F4E-ACBA-8AD8F67FC55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659584" y="3092371"/>
            <a:ext cx="1906104" cy="161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0DD383-2758-1241-B42B-5A54971E45D6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659584" y="3341694"/>
            <a:ext cx="2123985" cy="269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84E225A1-CA84-0747-8104-4A36F1B85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456" y="5815027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9847A562-89CF-F448-ACDA-293F61CC3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868" y="4494532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169EBBC2-5334-B147-8302-0A59EE86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672" y="3201369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33">
            <a:extLst>
              <a:ext uri="{FF2B5EF4-FFF2-40B4-BE49-F238E27FC236}">
                <a16:creationId xmlns:a16="http://schemas.microsoft.com/office/drawing/2014/main" id="{F1AC612F-B21D-1347-ABFC-BC8A90B4458F}"/>
              </a:ext>
            </a:extLst>
          </p:cNvPr>
          <p:cNvSpPr/>
          <p:nvPr/>
        </p:nvSpPr>
        <p:spPr>
          <a:xfrm>
            <a:off x="3390338" y="3723209"/>
            <a:ext cx="1513615" cy="2112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6" name="Picture 4" descr="Resultado de imagen de git logo png&quot;">
            <a:extLst>
              <a:ext uri="{FF2B5EF4-FFF2-40B4-BE49-F238E27FC236}">
                <a16:creationId xmlns:a16="http://schemas.microsoft.com/office/drawing/2014/main" id="{B055B357-9535-E84B-ABE1-B959C869D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3610975" y="4162512"/>
            <a:ext cx="1128191" cy="108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9">
            <a:extLst>
              <a:ext uri="{FF2B5EF4-FFF2-40B4-BE49-F238E27FC236}">
                <a16:creationId xmlns:a16="http://schemas.microsoft.com/office/drawing/2014/main" id="{973F953C-34C7-FE49-8B1C-BF48BF02A848}"/>
              </a:ext>
            </a:extLst>
          </p:cNvPr>
          <p:cNvSpPr/>
          <p:nvPr/>
        </p:nvSpPr>
        <p:spPr>
          <a:xfrm>
            <a:off x="3843248" y="5842716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Local</a:t>
            </a:r>
            <a:endParaRPr lang="es-CO" dirty="0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5889CF9-426B-EE45-875A-39219D12171B}"/>
              </a:ext>
            </a:extLst>
          </p:cNvPr>
          <p:cNvCxnSpPr>
            <a:cxnSpLocks/>
            <a:stCxn id="9" idx="0"/>
            <a:endCxn id="24" idx="1"/>
          </p:cNvCxnSpPr>
          <p:nvPr/>
        </p:nvCxnSpPr>
        <p:spPr>
          <a:xfrm rot="5400000" flipH="1" flipV="1">
            <a:off x="5497140" y="2551974"/>
            <a:ext cx="223781" cy="1947284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B4B9192-D05A-EE4E-A9CE-961D7253874A}"/>
              </a:ext>
            </a:extLst>
          </p:cNvPr>
          <p:cNvSpPr/>
          <p:nvPr/>
        </p:nvSpPr>
        <p:spPr>
          <a:xfrm>
            <a:off x="4506891" y="3637506"/>
            <a:ext cx="256994" cy="256994"/>
          </a:xfrm>
          <a:prstGeom prst="ellips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9">
            <a:extLst>
              <a:ext uri="{FF2B5EF4-FFF2-40B4-BE49-F238E27FC236}">
                <a16:creationId xmlns:a16="http://schemas.microsoft.com/office/drawing/2014/main" id="{C20235DE-DB50-2948-8AA8-239A584D529E}"/>
              </a:ext>
            </a:extLst>
          </p:cNvPr>
          <p:cNvSpPr/>
          <p:nvPr/>
        </p:nvSpPr>
        <p:spPr>
          <a:xfrm>
            <a:off x="4712883" y="365917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origin</a:t>
            </a:r>
            <a:endParaRPr lang="es-CO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8FC93-13D8-7742-BFEF-285B603E2E4D}"/>
              </a:ext>
            </a:extLst>
          </p:cNvPr>
          <p:cNvSpPr/>
          <p:nvPr/>
        </p:nvSpPr>
        <p:spPr>
          <a:xfrm>
            <a:off x="3577624" y="3631379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9">
            <a:extLst>
              <a:ext uri="{FF2B5EF4-FFF2-40B4-BE49-F238E27FC236}">
                <a16:creationId xmlns:a16="http://schemas.microsoft.com/office/drawing/2014/main" id="{85DAD8B5-F6C1-7843-8D97-CAB0A840E1FD}"/>
              </a:ext>
            </a:extLst>
          </p:cNvPr>
          <p:cNvSpPr/>
          <p:nvPr/>
        </p:nvSpPr>
        <p:spPr>
          <a:xfrm>
            <a:off x="2545687" y="3663006"/>
            <a:ext cx="1078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upstream</a:t>
            </a:r>
            <a:endParaRPr lang="es-CO" dirty="0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70A19363-EE92-2840-9821-5D85AB03A8AA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3706122" y="2463289"/>
            <a:ext cx="5859571" cy="11680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56">
            <a:extLst>
              <a:ext uri="{FF2B5EF4-FFF2-40B4-BE49-F238E27FC236}">
                <a16:creationId xmlns:a16="http://schemas.microsoft.com/office/drawing/2014/main" id="{54F2ACFF-02FE-6E45-83B0-154B9A4D70A8}"/>
              </a:ext>
            </a:extLst>
          </p:cNvPr>
          <p:cNvSpPr/>
          <p:nvPr/>
        </p:nvSpPr>
        <p:spPr>
          <a:xfrm>
            <a:off x="3569678" y="5243287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57">
            <a:extLst>
              <a:ext uri="{FF2B5EF4-FFF2-40B4-BE49-F238E27FC236}">
                <a16:creationId xmlns:a16="http://schemas.microsoft.com/office/drawing/2014/main" id="{204CCB57-A248-C44B-BD96-ACEB897FB7B0}"/>
              </a:ext>
            </a:extLst>
          </p:cNvPr>
          <p:cNvSpPr txBox="1"/>
          <p:nvPr/>
        </p:nvSpPr>
        <p:spPr>
          <a:xfrm>
            <a:off x="3292868" y="5439014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37" name="Elipse 35">
            <a:extLst>
              <a:ext uri="{FF2B5EF4-FFF2-40B4-BE49-F238E27FC236}">
                <a16:creationId xmlns:a16="http://schemas.microsoft.com/office/drawing/2014/main" id="{43A665FA-C168-5D4F-9B5D-FFF168A240D0}"/>
              </a:ext>
            </a:extLst>
          </p:cNvPr>
          <p:cNvSpPr/>
          <p:nvPr/>
        </p:nvSpPr>
        <p:spPr>
          <a:xfrm>
            <a:off x="3569678" y="4823122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9" name="Conector recto 6">
            <a:extLst>
              <a:ext uri="{FF2B5EF4-FFF2-40B4-BE49-F238E27FC236}">
                <a16:creationId xmlns:a16="http://schemas.microsoft.com/office/drawing/2014/main" id="{F9F1ABE0-1A91-C148-B5F2-21518E6695EC}"/>
              </a:ext>
            </a:extLst>
          </p:cNvPr>
          <p:cNvCxnSpPr>
            <a:stCxn id="35" idx="0"/>
            <a:endCxn id="37" idx="4"/>
          </p:cNvCxnSpPr>
          <p:nvPr/>
        </p:nvCxnSpPr>
        <p:spPr>
          <a:xfrm flipV="1">
            <a:off x="3668001" y="501976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57">
            <a:extLst>
              <a:ext uri="{FF2B5EF4-FFF2-40B4-BE49-F238E27FC236}">
                <a16:creationId xmlns:a16="http://schemas.microsoft.com/office/drawing/2014/main" id="{C1C324FC-78FD-F44C-A819-2A01283F5B1F}"/>
              </a:ext>
            </a:extLst>
          </p:cNvPr>
          <p:cNvSpPr txBox="1"/>
          <p:nvPr/>
        </p:nvSpPr>
        <p:spPr>
          <a:xfrm>
            <a:off x="4382527" y="5428775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feat</a:t>
            </a:r>
            <a:endParaRPr lang="es-CO" dirty="0"/>
          </a:p>
        </p:txBody>
      </p:sp>
      <p:sp>
        <p:nvSpPr>
          <p:cNvPr id="41" name="Elipse 56">
            <a:extLst>
              <a:ext uri="{FF2B5EF4-FFF2-40B4-BE49-F238E27FC236}">
                <a16:creationId xmlns:a16="http://schemas.microsoft.com/office/drawing/2014/main" id="{6CCD208D-FA83-DA46-96F3-B8F2E047D756}"/>
              </a:ext>
            </a:extLst>
          </p:cNvPr>
          <p:cNvSpPr/>
          <p:nvPr/>
        </p:nvSpPr>
        <p:spPr>
          <a:xfrm>
            <a:off x="4526592" y="4586143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Elipse 35">
            <a:extLst>
              <a:ext uri="{FF2B5EF4-FFF2-40B4-BE49-F238E27FC236}">
                <a16:creationId xmlns:a16="http://schemas.microsoft.com/office/drawing/2014/main" id="{93656140-6748-D844-82C9-89192DBA9EB6}"/>
              </a:ext>
            </a:extLst>
          </p:cNvPr>
          <p:cNvSpPr/>
          <p:nvPr/>
        </p:nvSpPr>
        <p:spPr>
          <a:xfrm>
            <a:off x="4526592" y="4165978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4" name="Conector recto 6">
            <a:extLst>
              <a:ext uri="{FF2B5EF4-FFF2-40B4-BE49-F238E27FC236}">
                <a16:creationId xmlns:a16="http://schemas.microsoft.com/office/drawing/2014/main" id="{168F97DF-1266-4C43-B155-8648D23637BC}"/>
              </a:ext>
            </a:extLst>
          </p:cNvPr>
          <p:cNvCxnSpPr>
            <a:stCxn id="41" idx="0"/>
            <a:endCxn id="43" idx="4"/>
          </p:cNvCxnSpPr>
          <p:nvPr/>
        </p:nvCxnSpPr>
        <p:spPr>
          <a:xfrm flipV="1">
            <a:off x="4624915" y="4362623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CEC51BBB-7202-AD40-920A-E0185715E5DE}"/>
              </a:ext>
            </a:extLst>
          </p:cNvPr>
          <p:cNvCxnSpPr>
            <a:stCxn id="37" idx="6"/>
            <a:endCxn id="41" idx="4"/>
          </p:cNvCxnSpPr>
          <p:nvPr/>
        </p:nvCxnSpPr>
        <p:spPr>
          <a:xfrm flipV="1">
            <a:off x="3766323" y="4782788"/>
            <a:ext cx="858592" cy="1386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arcador de contenido 2">
            <a:extLst>
              <a:ext uri="{FF2B5EF4-FFF2-40B4-BE49-F238E27FC236}">
                <a16:creationId xmlns:a16="http://schemas.microsoft.com/office/drawing/2014/main" id="{619274A1-0CB2-4244-9908-11817ED343AB}"/>
              </a:ext>
            </a:extLst>
          </p:cNvPr>
          <p:cNvSpPr txBox="1">
            <a:spLocks/>
          </p:cNvSpPr>
          <p:nvPr/>
        </p:nvSpPr>
        <p:spPr>
          <a:xfrm>
            <a:off x="83957" y="5009314"/>
            <a:ext cx="3241827" cy="10296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s-ES" dirty="0"/>
              <a:t>La rama </a:t>
            </a:r>
            <a:r>
              <a:rPr lang="es-ES" b="1" dirty="0" err="1"/>
              <a:t>origin</a:t>
            </a:r>
            <a:r>
              <a:rPr lang="es-ES" dirty="0"/>
              <a:t> va a servir para subir nuestras ramas al repositorio FORK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s-ES" dirty="0"/>
          </a:p>
          <a:p>
            <a:pPr marL="0" indent="0">
              <a:buFont typeface="Calibri" panose="020F0502020204030204" pitchFamily="34" charset="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026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Forking</a:t>
            </a:r>
            <a:r>
              <a:rPr lang="es-ES" dirty="0"/>
              <a:t> </a:t>
            </a:r>
            <a:r>
              <a:rPr lang="es-ES" dirty="0" err="1"/>
              <a:t>workflow</a:t>
            </a:r>
            <a:endParaRPr lang="es-CO" dirty="0"/>
          </a:p>
        </p:txBody>
      </p:sp>
      <p:pic>
        <p:nvPicPr>
          <p:cNvPr id="4" name="Picture 2" descr="Resultado de imagen para github logo">
            <a:extLst>
              <a:ext uri="{FF2B5EF4-FFF2-40B4-BE49-F238E27FC236}">
                <a16:creationId xmlns:a16="http://schemas.microsoft.com/office/drawing/2014/main" id="{E9BA9C05-36B5-894E-A8D8-7FA485CB9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9449763" y="2270669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user logo png">
            <a:extLst>
              <a:ext uri="{FF2B5EF4-FFF2-40B4-BE49-F238E27FC236}">
                <a16:creationId xmlns:a16="http://schemas.microsoft.com/office/drawing/2014/main" id="{0C22F3BE-B5D9-4B41-8DA9-380504C4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206" y="1845734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ED8012A-8B61-0840-9C87-EEF71D5EBFF2}"/>
              </a:ext>
            </a:extLst>
          </p:cNvPr>
          <p:cNvSpPr/>
          <p:nvPr/>
        </p:nvSpPr>
        <p:spPr>
          <a:xfrm>
            <a:off x="10325003" y="1936706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Creador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EDB4FA-A181-9A47-AA0D-62F4EBA43224}"/>
              </a:ext>
            </a:extLst>
          </p:cNvPr>
          <p:cNvSpPr/>
          <p:nvPr/>
        </p:nvSpPr>
        <p:spPr>
          <a:xfrm>
            <a:off x="6810057" y="2463290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A</a:t>
            </a:r>
            <a:endParaRPr lang="es-CO" dirty="0"/>
          </a:p>
        </p:txBody>
      </p:sp>
      <p:pic>
        <p:nvPicPr>
          <p:cNvPr id="13" name="Picture 2" descr="Resultado de imagen para github logo">
            <a:extLst>
              <a:ext uri="{FF2B5EF4-FFF2-40B4-BE49-F238E27FC236}">
                <a16:creationId xmlns:a16="http://schemas.microsoft.com/office/drawing/2014/main" id="{8A1BDB04-97D7-1C48-8839-893A2DDA7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4349" y="311847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n para user logo png">
            <a:extLst>
              <a:ext uri="{FF2B5EF4-FFF2-40B4-BE49-F238E27FC236}">
                <a16:creationId xmlns:a16="http://schemas.microsoft.com/office/drawing/2014/main" id="{323F1DD5-0965-A34F-B542-4FB5F225E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690" y="281968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9">
            <a:extLst>
              <a:ext uri="{FF2B5EF4-FFF2-40B4-BE49-F238E27FC236}">
                <a16:creationId xmlns:a16="http://schemas.microsoft.com/office/drawing/2014/main" id="{DD90D88A-7159-6244-AF25-DE74659B5026}"/>
              </a:ext>
            </a:extLst>
          </p:cNvPr>
          <p:cNvSpPr/>
          <p:nvPr/>
        </p:nvSpPr>
        <p:spPr>
          <a:xfrm>
            <a:off x="6810057" y="3769463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B</a:t>
            </a:r>
            <a:endParaRPr lang="es-CO" dirty="0"/>
          </a:p>
        </p:txBody>
      </p:sp>
      <p:pic>
        <p:nvPicPr>
          <p:cNvPr id="18" name="Picture 2" descr="Resultado de imagen para github logo">
            <a:extLst>
              <a:ext uri="{FF2B5EF4-FFF2-40B4-BE49-F238E27FC236}">
                <a16:creationId xmlns:a16="http://schemas.microsoft.com/office/drawing/2014/main" id="{31432410-7828-8D40-956F-1F599E02C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1932" y="4409944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n para user logo png">
            <a:extLst>
              <a:ext uri="{FF2B5EF4-FFF2-40B4-BE49-F238E27FC236}">
                <a16:creationId xmlns:a16="http://schemas.microsoft.com/office/drawing/2014/main" id="{CFF43756-BE16-A843-A199-CE57E1182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73" y="4111159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 9">
            <a:extLst>
              <a:ext uri="{FF2B5EF4-FFF2-40B4-BE49-F238E27FC236}">
                <a16:creationId xmlns:a16="http://schemas.microsoft.com/office/drawing/2014/main" id="{41063E96-5F3D-3644-973D-F386687F010E}"/>
              </a:ext>
            </a:extLst>
          </p:cNvPr>
          <p:cNvSpPr/>
          <p:nvPr/>
        </p:nvSpPr>
        <p:spPr>
          <a:xfrm>
            <a:off x="6810057" y="5094839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C</a:t>
            </a:r>
            <a:endParaRPr lang="es-CO" dirty="0"/>
          </a:p>
        </p:txBody>
      </p:sp>
      <p:pic>
        <p:nvPicPr>
          <p:cNvPr id="21" name="Picture 2" descr="Resultado de imagen para github logo">
            <a:extLst>
              <a:ext uri="{FF2B5EF4-FFF2-40B4-BE49-F238E27FC236}">
                <a16:creationId xmlns:a16="http://schemas.microsoft.com/office/drawing/2014/main" id="{4DCF77DF-56E4-424D-9914-DB7C360FFE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1932" y="573532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sultado de imagen para user logo png">
            <a:extLst>
              <a:ext uri="{FF2B5EF4-FFF2-40B4-BE49-F238E27FC236}">
                <a16:creationId xmlns:a16="http://schemas.microsoft.com/office/drawing/2014/main" id="{73091776-3BDE-2640-ABB9-ADEC09F13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73" y="543653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9B7C9A-BE58-5E4C-BD01-1AE0910AB4D9}"/>
              </a:ext>
            </a:extLst>
          </p:cNvPr>
          <p:cNvCxnSpPr>
            <a:stCxn id="13" idx="3"/>
            <a:endCxn id="4" idx="1"/>
          </p:cNvCxnSpPr>
          <p:nvPr/>
        </p:nvCxnSpPr>
        <p:spPr>
          <a:xfrm flipV="1">
            <a:off x="7662001" y="2875387"/>
            <a:ext cx="1787762" cy="54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368311-8D43-5F4E-ACBA-8AD8F67FC55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659584" y="3092371"/>
            <a:ext cx="1906104" cy="161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0DD383-2758-1241-B42B-5A54971E45D6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659584" y="3341694"/>
            <a:ext cx="2123985" cy="269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84E225A1-CA84-0747-8104-4A36F1B85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456" y="5815027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9847A562-89CF-F448-ACDA-293F61CC3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868" y="4494532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169EBBC2-5334-B147-8302-0A59EE86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672" y="3201369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33">
            <a:extLst>
              <a:ext uri="{FF2B5EF4-FFF2-40B4-BE49-F238E27FC236}">
                <a16:creationId xmlns:a16="http://schemas.microsoft.com/office/drawing/2014/main" id="{F1AC612F-B21D-1347-ABFC-BC8A90B4458F}"/>
              </a:ext>
            </a:extLst>
          </p:cNvPr>
          <p:cNvSpPr/>
          <p:nvPr/>
        </p:nvSpPr>
        <p:spPr>
          <a:xfrm>
            <a:off x="3390338" y="3723209"/>
            <a:ext cx="1513615" cy="2112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6" name="Picture 4" descr="Resultado de imagen de git logo png&quot;">
            <a:extLst>
              <a:ext uri="{FF2B5EF4-FFF2-40B4-BE49-F238E27FC236}">
                <a16:creationId xmlns:a16="http://schemas.microsoft.com/office/drawing/2014/main" id="{B055B357-9535-E84B-ABE1-B959C869D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3610975" y="4162512"/>
            <a:ext cx="1128191" cy="108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9">
            <a:extLst>
              <a:ext uri="{FF2B5EF4-FFF2-40B4-BE49-F238E27FC236}">
                <a16:creationId xmlns:a16="http://schemas.microsoft.com/office/drawing/2014/main" id="{973F953C-34C7-FE49-8B1C-BF48BF02A848}"/>
              </a:ext>
            </a:extLst>
          </p:cNvPr>
          <p:cNvSpPr/>
          <p:nvPr/>
        </p:nvSpPr>
        <p:spPr>
          <a:xfrm>
            <a:off x="3843248" y="5842716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Local</a:t>
            </a:r>
            <a:endParaRPr lang="es-CO" dirty="0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5889CF9-426B-EE45-875A-39219D12171B}"/>
              </a:ext>
            </a:extLst>
          </p:cNvPr>
          <p:cNvCxnSpPr>
            <a:cxnSpLocks/>
            <a:stCxn id="9" idx="0"/>
            <a:endCxn id="24" idx="1"/>
          </p:cNvCxnSpPr>
          <p:nvPr/>
        </p:nvCxnSpPr>
        <p:spPr>
          <a:xfrm rot="5400000" flipH="1" flipV="1">
            <a:off x="5497140" y="2551974"/>
            <a:ext cx="223781" cy="1947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B4B9192-D05A-EE4E-A9CE-961D7253874A}"/>
              </a:ext>
            </a:extLst>
          </p:cNvPr>
          <p:cNvSpPr/>
          <p:nvPr/>
        </p:nvSpPr>
        <p:spPr>
          <a:xfrm>
            <a:off x="4506891" y="3637506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9">
            <a:extLst>
              <a:ext uri="{FF2B5EF4-FFF2-40B4-BE49-F238E27FC236}">
                <a16:creationId xmlns:a16="http://schemas.microsoft.com/office/drawing/2014/main" id="{C20235DE-DB50-2948-8AA8-239A584D529E}"/>
              </a:ext>
            </a:extLst>
          </p:cNvPr>
          <p:cNvSpPr/>
          <p:nvPr/>
        </p:nvSpPr>
        <p:spPr>
          <a:xfrm>
            <a:off x="4712883" y="365917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origin</a:t>
            </a:r>
            <a:endParaRPr lang="es-CO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8FC93-13D8-7742-BFEF-285B603E2E4D}"/>
              </a:ext>
            </a:extLst>
          </p:cNvPr>
          <p:cNvSpPr/>
          <p:nvPr/>
        </p:nvSpPr>
        <p:spPr>
          <a:xfrm>
            <a:off x="3577624" y="3631379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9">
            <a:extLst>
              <a:ext uri="{FF2B5EF4-FFF2-40B4-BE49-F238E27FC236}">
                <a16:creationId xmlns:a16="http://schemas.microsoft.com/office/drawing/2014/main" id="{85DAD8B5-F6C1-7843-8D97-CAB0A840E1FD}"/>
              </a:ext>
            </a:extLst>
          </p:cNvPr>
          <p:cNvSpPr/>
          <p:nvPr/>
        </p:nvSpPr>
        <p:spPr>
          <a:xfrm>
            <a:off x="2545687" y="3663006"/>
            <a:ext cx="1078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upstream</a:t>
            </a:r>
            <a:endParaRPr lang="es-CO" dirty="0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70A19363-EE92-2840-9821-5D85AB03A8AA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3706122" y="2463289"/>
            <a:ext cx="5859571" cy="11680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56">
            <a:extLst>
              <a:ext uri="{FF2B5EF4-FFF2-40B4-BE49-F238E27FC236}">
                <a16:creationId xmlns:a16="http://schemas.microsoft.com/office/drawing/2014/main" id="{54F2ACFF-02FE-6E45-83B0-154B9A4D70A8}"/>
              </a:ext>
            </a:extLst>
          </p:cNvPr>
          <p:cNvSpPr/>
          <p:nvPr/>
        </p:nvSpPr>
        <p:spPr>
          <a:xfrm>
            <a:off x="3569678" y="5243287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57">
            <a:extLst>
              <a:ext uri="{FF2B5EF4-FFF2-40B4-BE49-F238E27FC236}">
                <a16:creationId xmlns:a16="http://schemas.microsoft.com/office/drawing/2014/main" id="{204CCB57-A248-C44B-BD96-ACEB897FB7B0}"/>
              </a:ext>
            </a:extLst>
          </p:cNvPr>
          <p:cNvSpPr txBox="1"/>
          <p:nvPr/>
        </p:nvSpPr>
        <p:spPr>
          <a:xfrm>
            <a:off x="3292868" y="5439014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37" name="Elipse 35">
            <a:extLst>
              <a:ext uri="{FF2B5EF4-FFF2-40B4-BE49-F238E27FC236}">
                <a16:creationId xmlns:a16="http://schemas.microsoft.com/office/drawing/2014/main" id="{43A665FA-C168-5D4F-9B5D-FFF168A240D0}"/>
              </a:ext>
            </a:extLst>
          </p:cNvPr>
          <p:cNvSpPr/>
          <p:nvPr/>
        </p:nvSpPr>
        <p:spPr>
          <a:xfrm>
            <a:off x="3569678" y="4823122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9" name="Conector recto 6">
            <a:extLst>
              <a:ext uri="{FF2B5EF4-FFF2-40B4-BE49-F238E27FC236}">
                <a16:creationId xmlns:a16="http://schemas.microsoft.com/office/drawing/2014/main" id="{F9F1ABE0-1A91-C148-B5F2-21518E6695EC}"/>
              </a:ext>
            </a:extLst>
          </p:cNvPr>
          <p:cNvCxnSpPr>
            <a:stCxn id="35" idx="0"/>
            <a:endCxn id="37" idx="4"/>
          </p:cNvCxnSpPr>
          <p:nvPr/>
        </p:nvCxnSpPr>
        <p:spPr>
          <a:xfrm flipV="1">
            <a:off x="3668001" y="501976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57">
            <a:extLst>
              <a:ext uri="{FF2B5EF4-FFF2-40B4-BE49-F238E27FC236}">
                <a16:creationId xmlns:a16="http://schemas.microsoft.com/office/drawing/2014/main" id="{C1C324FC-78FD-F44C-A819-2A01283F5B1F}"/>
              </a:ext>
            </a:extLst>
          </p:cNvPr>
          <p:cNvSpPr txBox="1"/>
          <p:nvPr/>
        </p:nvSpPr>
        <p:spPr>
          <a:xfrm>
            <a:off x="4382527" y="5428775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feat</a:t>
            </a:r>
            <a:endParaRPr lang="es-CO" dirty="0"/>
          </a:p>
        </p:txBody>
      </p:sp>
      <p:sp>
        <p:nvSpPr>
          <p:cNvPr id="41" name="Elipse 56">
            <a:extLst>
              <a:ext uri="{FF2B5EF4-FFF2-40B4-BE49-F238E27FC236}">
                <a16:creationId xmlns:a16="http://schemas.microsoft.com/office/drawing/2014/main" id="{6CCD208D-FA83-DA46-96F3-B8F2E047D756}"/>
              </a:ext>
            </a:extLst>
          </p:cNvPr>
          <p:cNvSpPr/>
          <p:nvPr/>
        </p:nvSpPr>
        <p:spPr>
          <a:xfrm>
            <a:off x="4526592" y="4586143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Elipse 35">
            <a:extLst>
              <a:ext uri="{FF2B5EF4-FFF2-40B4-BE49-F238E27FC236}">
                <a16:creationId xmlns:a16="http://schemas.microsoft.com/office/drawing/2014/main" id="{93656140-6748-D844-82C9-89192DBA9EB6}"/>
              </a:ext>
            </a:extLst>
          </p:cNvPr>
          <p:cNvSpPr/>
          <p:nvPr/>
        </p:nvSpPr>
        <p:spPr>
          <a:xfrm>
            <a:off x="4526592" y="4165978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4" name="Conector recto 6">
            <a:extLst>
              <a:ext uri="{FF2B5EF4-FFF2-40B4-BE49-F238E27FC236}">
                <a16:creationId xmlns:a16="http://schemas.microsoft.com/office/drawing/2014/main" id="{168F97DF-1266-4C43-B155-8648D23637BC}"/>
              </a:ext>
            </a:extLst>
          </p:cNvPr>
          <p:cNvCxnSpPr>
            <a:stCxn id="41" idx="0"/>
            <a:endCxn id="43" idx="4"/>
          </p:cNvCxnSpPr>
          <p:nvPr/>
        </p:nvCxnSpPr>
        <p:spPr>
          <a:xfrm flipV="1">
            <a:off x="4624915" y="4362623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CEC51BBB-7202-AD40-920A-E0185715E5DE}"/>
              </a:ext>
            </a:extLst>
          </p:cNvPr>
          <p:cNvCxnSpPr>
            <a:stCxn id="37" idx="6"/>
            <a:endCxn id="41" idx="4"/>
          </p:cNvCxnSpPr>
          <p:nvPr/>
        </p:nvCxnSpPr>
        <p:spPr>
          <a:xfrm flipV="1">
            <a:off x="3766323" y="4782788"/>
            <a:ext cx="858592" cy="1386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arcador de contenido 2">
            <a:extLst>
              <a:ext uri="{FF2B5EF4-FFF2-40B4-BE49-F238E27FC236}">
                <a16:creationId xmlns:a16="http://schemas.microsoft.com/office/drawing/2014/main" id="{619274A1-0CB2-4244-9908-11817ED343AB}"/>
              </a:ext>
            </a:extLst>
          </p:cNvPr>
          <p:cNvSpPr txBox="1">
            <a:spLocks/>
          </p:cNvSpPr>
          <p:nvPr/>
        </p:nvSpPr>
        <p:spPr>
          <a:xfrm>
            <a:off x="83957" y="5009314"/>
            <a:ext cx="3241827" cy="10296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s-ES" dirty="0"/>
              <a:t>La rama </a:t>
            </a:r>
            <a:r>
              <a:rPr lang="es-ES" b="1" dirty="0" err="1"/>
              <a:t>origin</a:t>
            </a:r>
            <a:r>
              <a:rPr lang="es-ES" dirty="0"/>
              <a:t> va a servir para subir nuestras ramas al repositorio FORK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s-ES" dirty="0"/>
          </a:p>
          <a:p>
            <a:pPr marL="0" indent="0">
              <a:buFont typeface="Calibri" panose="020F0502020204030204" pitchFamily="34" charset="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50908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Forking</a:t>
            </a:r>
            <a:r>
              <a:rPr lang="es-ES" dirty="0"/>
              <a:t> </a:t>
            </a:r>
            <a:r>
              <a:rPr lang="es-ES" dirty="0" err="1"/>
              <a:t>workflow</a:t>
            </a:r>
            <a:endParaRPr lang="es-CO" dirty="0"/>
          </a:p>
        </p:txBody>
      </p:sp>
      <p:pic>
        <p:nvPicPr>
          <p:cNvPr id="4" name="Picture 2" descr="Resultado de imagen para github logo">
            <a:extLst>
              <a:ext uri="{FF2B5EF4-FFF2-40B4-BE49-F238E27FC236}">
                <a16:creationId xmlns:a16="http://schemas.microsoft.com/office/drawing/2014/main" id="{E9BA9C05-36B5-894E-A8D8-7FA485CB9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9449763" y="2270669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user logo png">
            <a:extLst>
              <a:ext uri="{FF2B5EF4-FFF2-40B4-BE49-F238E27FC236}">
                <a16:creationId xmlns:a16="http://schemas.microsoft.com/office/drawing/2014/main" id="{0C22F3BE-B5D9-4B41-8DA9-380504C4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206" y="1845734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ED8012A-8B61-0840-9C87-EEF71D5EBFF2}"/>
              </a:ext>
            </a:extLst>
          </p:cNvPr>
          <p:cNvSpPr/>
          <p:nvPr/>
        </p:nvSpPr>
        <p:spPr>
          <a:xfrm>
            <a:off x="10325003" y="1936706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Creador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EDB4FA-A181-9A47-AA0D-62F4EBA43224}"/>
              </a:ext>
            </a:extLst>
          </p:cNvPr>
          <p:cNvSpPr/>
          <p:nvPr/>
        </p:nvSpPr>
        <p:spPr>
          <a:xfrm>
            <a:off x="6810057" y="2463290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A</a:t>
            </a:r>
            <a:endParaRPr lang="es-CO" dirty="0"/>
          </a:p>
        </p:txBody>
      </p:sp>
      <p:pic>
        <p:nvPicPr>
          <p:cNvPr id="13" name="Picture 2" descr="Resultado de imagen para github logo">
            <a:extLst>
              <a:ext uri="{FF2B5EF4-FFF2-40B4-BE49-F238E27FC236}">
                <a16:creationId xmlns:a16="http://schemas.microsoft.com/office/drawing/2014/main" id="{8A1BDB04-97D7-1C48-8839-893A2DDA7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4349" y="311847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n para user logo png">
            <a:extLst>
              <a:ext uri="{FF2B5EF4-FFF2-40B4-BE49-F238E27FC236}">
                <a16:creationId xmlns:a16="http://schemas.microsoft.com/office/drawing/2014/main" id="{323F1DD5-0965-A34F-B542-4FB5F225E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690" y="281968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9">
            <a:extLst>
              <a:ext uri="{FF2B5EF4-FFF2-40B4-BE49-F238E27FC236}">
                <a16:creationId xmlns:a16="http://schemas.microsoft.com/office/drawing/2014/main" id="{DD90D88A-7159-6244-AF25-DE74659B5026}"/>
              </a:ext>
            </a:extLst>
          </p:cNvPr>
          <p:cNvSpPr/>
          <p:nvPr/>
        </p:nvSpPr>
        <p:spPr>
          <a:xfrm>
            <a:off x="6810057" y="3769463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B</a:t>
            </a:r>
            <a:endParaRPr lang="es-CO" dirty="0"/>
          </a:p>
        </p:txBody>
      </p:sp>
      <p:pic>
        <p:nvPicPr>
          <p:cNvPr id="18" name="Picture 2" descr="Resultado de imagen para github logo">
            <a:extLst>
              <a:ext uri="{FF2B5EF4-FFF2-40B4-BE49-F238E27FC236}">
                <a16:creationId xmlns:a16="http://schemas.microsoft.com/office/drawing/2014/main" id="{31432410-7828-8D40-956F-1F599E02C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1932" y="4409944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n para user logo png">
            <a:extLst>
              <a:ext uri="{FF2B5EF4-FFF2-40B4-BE49-F238E27FC236}">
                <a16:creationId xmlns:a16="http://schemas.microsoft.com/office/drawing/2014/main" id="{CFF43756-BE16-A843-A199-CE57E1182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73" y="4111159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 9">
            <a:extLst>
              <a:ext uri="{FF2B5EF4-FFF2-40B4-BE49-F238E27FC236}">
                <a16:creationId xmlns:a16="http://schemas.microsoft.com/office/drawing/2014/main" id="{41063E96-5F3D-3644-973D-F386687F010E}"/>
              </a:ext>
            </a:extLst>
          </p:cNvPr>
          <p:cNvSpPr/>
          <p:nvPr/>
        </p:nvSpPr>
        <p:spPr>
          <a:xfrm>
            <a:off x="6810057" y="5094839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C</a:t>
            </a:r>
            <a:endParaRPr lang="es-CO" dirty="0"/>
          </a:p>
        </p:txBody>
      </p:sp>
      <p:pic>
        <p:nvPicPr>
          <p:cNvPr id="21" name="Picture 2" descr="Resultado de imagen para github logo">
            <a:extLst>
              <a:ext uri="{FF2B5EF4-FFF2-40B4-BE49-F238E27FC236}">
                <a16:creationId xmlns:a16="http://schemas.microsoft.com/office/drawing/2014/main" id="{4DCF77DF-56E4-424D-9914-DB7C360FFE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1932" y="573532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sultado de imagen para user logo png">
            <a:extLst>
              <a:ext uri="{FF2B5EF4-FFF2-40B4-BE49-F238E27FC236}">
                <a16:creationId xmlns:a16="http://schemas.microsoft.com/office/drawing/2014/main" id="{73091776-3BDE-2640-ABB9-ADEC09F13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73" y="543653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9B7C9A-BE58-5E4C-BD01-1AE0910AB4D9}"/>
              </a:ext>
            </a:extLst>
          </p:cNvPr>
          <p:cNvCxnSpPr>
            <a:stCxn id="13" idx="3"/>
            <a:endCxn id="4" idx="1"/>
          </p:cNvCxnSpPr>
          <p:nvPr/>
        </p:nvCxnSpPr>
        <p:spPr>
          <a:xfrm flipV="1">
            <a:off x="7662001" y="2875387"/>
            <a:ext cx="1787762" cy="54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368311-8D43-5F4E-ACBA-8AD8F67FC55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659584" y="3092371"/>
            <a:ext cx="1906104" cy="161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0DD383-2758-1241-B42B-5A54971E45D6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659584" y="3341694"/>
            <a:ext cx="2123985" cy="269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84E225A1-CA84-0747-8104-4A36F1B85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456" y="5815027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9847A562-89CF-F448-ACDA-293F61CC3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868" y="4494532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169EBBC2-5334-B147-8302-0A59EE86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672" y="3201369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33">
            <a:extLst>
              <a:ext uri="{FF2B5EF4-FFF2-40B4-BE49-F238E27FC236}">
                <a16:creationId xmlns:a16="http://schemas.microsoft.com/office/drawing/2014/main" id="{F1AC612F-B21D-1347-ABFC-BC8A90B4458F}"/>
              </a:ext>
            </a:extLst>
          </p:cNvPr>
          <p:cNvSpPr/>
          <p:nvPr/>
        </p:nvSpPr>
        <p:spPr>
          <a:xfrm>
            <a:off x="3390338" y="3723209"/>
            <a:ext cx="1513615" cy="2112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6" name="Picture 4" descr="Resultado de imagen de git logo png&quot;">
            <a:extLst>
              <a:ext uri="{FF2B5EF4-FFF2-40B4-BE49-F238E27FC236}">
                <a16:creationId xmlns:a16="http://schemas.microsoft.com/office/drawing/2014/main" id="{B055B357-9535-E84B-ABE1-B959C869D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3610975" y="4162512"/>
            <a:ext cx="1128191" cy="108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9">
            <a:extLst>
              <a:ext uri="{FF2B5EF4-FFF2-40B4-BE49-F238E27FC236}">
                <a16:creationId xmlns:a16="http://schemas.microsoft.com/office/drawing/2014/main" id="{973F953C-34C7-FE49-8B1C-BF48BF02A848}"/>
              </a:ext>
            </a:extLst>
          </p:cNvPr>
          <p:cNvSpPr/>
          <p:nvPr/>
        </p:nvSpPr>
        <p:spPr>
          <a:xfrm>
            <a:off x="3843248" y="5842716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Local</a:t>
            </a:r>
            <a:endParaRPr lang="es-CO" dirty="0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5889CF9-426B-EE45-875A-39219D12171B}"/>
              </a:ext>
            </a:extLst>
          </p:cNvPr>
          <p:cNvCxnSpPr>
            <a:cxnSpLocks/>
            <a:stCxn id="9" idx="0"/>
            <a:endCxn id="24" idx="1"/>
          </p:cNvCxnSpPr>
          <p:nvPr/>
        </p:nvCxnSpPr>
        <p:spPr>
          <a:xfrm rot="5400000" flipH="1" flipV="1">
            <a:off x="5497140" y="2551974"/>
            <a:ext cx="223781" cy="1947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B4B9192-D05A-EE4E-A9CE-961D7253874A}"/>
              </a:ext>
            </a:extLst>
          </p:cNvPr>
          <p:cNvSpPr/>
          <p:nvPr/>
        </p:nvSpPr>
        <p:spPr>
          <a:xfrm>
            <a:off x="4506891" y="3637506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9">
            <a:extLst>
              <a:ext uri="{FF2B5EF4-FFF2-40B4-BE49-F238E27FC236}">
                <a16:creationId xmlns:a16="http://schemas.microsoft.com/office/drawing/2014/main" id="{C20235DE-DB50-2948-8AA8-239A584D529E}"/>
              </a:ext>
            </a:extLst>
          </p:cNvPr>
          <p:cNvSpPr/>
          <p:nvPr/>
        </p:nvSpPr>
        <p:spPr>
          <a:xfrm>
            <a:off x="4712883" y="365917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origin</a:t>
            </a:r>
            <a:endParaRPr lang="es-CO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8FC93-13D8-7742-BFEF-285B603E2E4D}"/>
              </a:ext>
            </a:extLst>
          </p:cNvPr>
          <p:cNvSpPr/>
          <p:nvPr/>
        </p:nvSpPr>
        <p:spPr>
          <a:xfrm>
            <a:off x="3577624" y="3631379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9">
            <a:extLst>
              <a:ext uri="{FF2B5EF4-FFF2-40B4-BE49-F238E27FC236}">
                <a16:creationId xmlns:a16="http://schemas.microsoft.com/office/drawing/2014/main" id="{85DAD8B5-F6C1-7843-8D97-CAB0A840E1FD}"/>
              </a:ext>
            </a:extLst>
          </p:cNvPr>
          <p:cNvSpPr/>
          <p:nvPr/>
        </p:nvSpPr>
        <p:spPr>
          <a:xfrm>
            <a:off x="2545687" y="3663006"/>
            <a:ext cx="1078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upstream</a:t>
            </a:r>
            <a:endParaRPr lang="es-CO" dirty="0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70A19363-EE92-2840-9821-5D85AB03A8AA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3706122" y="2463289"/>
            <a:ext cx="5859571" cy="11680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56">
            <a:extLst>
              <a:ext uri="{FF2B5EF4-FFF2-40B4-BE49-F238E27FC236}">
                <a16:creationId xmlns:a16="http://schemas.microsoft.com/office/drawing/2014/main" id="{54F2ACFF-02FE-6E45-83B0-154B9A4D70A8}"/>
              </a:ext>
            </a:extLst>
          </p:cNvPr>
          <p:cNvSpPr/>
          <p:nvPr/>
        </p:nvSpPr>
        <p:spPr>
          <a:xfrm>
            <a:off x="3569678" y="5243287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57">
            <a:extLst>
              <a:ext uri="{FF2B5EF4-FFF2-40B4-BE49-F238E27FC236}">
                <a16:creationId xmlns:a16="http://schemas.microsoft.com/office/drawing/2014/main" id="{204CCB57-A248-C44B-BD96-ACEB897FB7B0}"/>
              </a:ext>
            </a:extLst>
          </p:cNvPr>
          <p:cNvSpPr txBox="1"/>
          <p:nvPr/>
        </p:nvSpPr>
        <p:spPr>
          <a:xfrm>
            <a:off x="3292868" y="5439014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37" name="Elipse 35">
            <a:extLst>
              <a:ext uri="{FF2B5EF4-FFF2-40B4-BE49-F238E27FC236}">
                <a16:creationId xmlns:a16="http://schemas.microsoft.com/office/drawing/2014/main" id="{43A665FA-C168-5D4F-9B5D-FFF168A240D0}"/>
              </a:ext>
            </a:extLst>
          </p:cNvPr>
          <p:cNvSpPr/>
          <p:nvPr/>
        </p:nvSpPr>
        <p:spPr>
          <a:xfrm>
            <a:off x="3569678" y="4823122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9" name="Conector recto 6">
            <a:extLst>
              <a:ext uri="{FF2B5EF4-FFF2-40B4-BE49-F238E27FC236}">
                <a16:creationId xmlns:a16="http://schemas.microsoft.com/office/drawing/2014/main" id="{F9F1ABE0-1A91-C148-B5F2-21518E6695EC}"/>
              </a:ext>
            </a:extLst>
          </p:cNvPr>
          <p:cNvCxnSpPr>
            <a:stCxn id="35" idx="0"/>
            <a:endCxn id="37" idx="4"/>
          </p:cNvCxnSpPr>
          <p:nvPr/>
        </p:nvCxnSpPr>
        <p:spPr>
          <a:xfrm flipV="1">
            <a:off x="3668001" y="501976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57">
            <a:extLst>
              <a:ext uri="{FF2B5EF4-FFF2-40B4-BE49-F238E27FC236}">
                <a16:creationId xmlns:a16="http://schemas.microsoft.com/office/drawing/2014/main" id="{C1C324FC-78FD-F44C-A819-2A01283F5B1F}"/>
              </a:ext>
            </a:extLst>
          </p:cNvPr>
          <p:cNvSpPr txBox="1"/>
          <p:nvPr/>
        </p:nvSpPr>
        <p:spPr>
          <a:xfrm>
            <a:off x="4382527" y="5428775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feat</a:t>
            </a:r>
            <a:endParaRPr lang="es-CO" dirty="0"/>
          </a:p>
        </p:txBody>
      </p:sp>
      <p:sp>
        <p:nvSpPr>
          <p:cNvPr id="41" name="Elipse 56">
            <a:extLst>
              <a:ext uri="{FF2B5EF4-FFF2-40B4-BE49-F238E27FC236}">
                <a16:creationId xmlns:a16="http://schemas.microsoft.com/office/drawing/2014/main" id="{6CCD208D-FA83-DA46-96F3-B8F2E047D756}"/>
              </a:ext>
            </a:extLst>
          </p:cNvPr>
          <p:cNvSpPr/>
          <p:nvPr/>
        </p:nvSpPr>
        <p:spPr>
          <a:xfrm>
            <a:off x="4526592" y="4586143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Elipse 35">
            <a:extLst>
              <a:ext uri="{FF2B5EF4-FFF2-40B4-BE49-F238E27FC236}">
                <a16:creationId xmlns:a16="http://schemas.microsoft.com/office/drawing/2014/main" id="{93656140-6748-D844-82C9-89192DBA9EB6}"/>
              </a:ext>
            </a:extLst>
          </p:cNvPr>
          <p:cNvSpPr/>
          <p:nvPr/>
        </p:nvSpPr>
        <p:spPr>
          <a:xfrm>
            <a:off x="4526592" y="4165978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4" name="Conector recto 6">
            <a:extLst>
              <a:ext uri="{FF2B5EF4-FFF2-40B4-BE49-F238E27FC236}">
                <a16:creationId xmlns:a16="http://schemas.microsoft.com/office/drawing/2014/main" id="{168F97DF-1266-4C43-B155-8648D23637BC}"/>
              </a:ext>
            </a:extLst>
          </p:cNvPr>
          <p:cNvCxnSpPr>
            <a:stCxn id="41" idx="0"/>
            <a:endCxn id="43" idx="4"/>
          </p:cNvCxnSpPr>
          <p:nvPr/>
        </p:nvCxnSpPr>
        <p:spPr>
          <a:xfrm flipV="1">
            <a:off x="4624915" y="4362623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CEC51BBB-7202-AD40-920A-E0185715E5DE}"/>
              </a:ext>
            </a:extLst>
          </p:cNvPr>
          <p:cNvCxnSpPr>
            <a:stCxn id="37" idx="6"/>
            <a:endCxn id="41" idx="4"/>
          </p:cNvCxnSpPr>
          <p:nvPr/>
        </p:nvCxnSpPr>
        <p:spPr>
          <a:xfrm flipV="1">
            <a:off x="3766323" y="4782788"/>
            <a:ext cx="858592" cy="1386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arcador de contenido 2">
            <a:extLst>
              <a:ext uri="{FF2B5EF4-FFF2-40B4-BE49-F238E27FC236}">
                <a16:creationId xmlns:a16="http://schemas.microsoft.com/office/drawing/2014/main" id="{619274A1-0CB2-4244-9908-11817ED343AB}"/>
              </a:ext>
            </a:extLst>
          </p:cNvPr>
          <p:cNvSpPr txBox="1">
            <a:spLocks/>
          </p:cNvSpPr>
          <p:nvPr/>
        </p:nvSpPr>
        <p:spPr>
          <a:xfrm>
            <a:off x="83957" y="5009314"/>
            <a:ext cx="3241827" cy="10296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s-ES" dirty="0"/>
              <a:t>Una vez hecho el </a:t>
            </a:r>
            <a:r>
              <a:rPr lang="es-ES" dirty="0" err="1"/>
              <a:t>push</a:t>
            </a:r>
            <a:r>
              <a:rPr lang="es-ES" dirty="0"/>
              <a:t>, estamos listos para hacer un </a:t>
            </a:r>
            <a:r>
              <a:rPr lang="es-ES" dirty="0" err="1"/>
              <a:t>pull</a:t>
            </a:r>
            <a:r>
              <a:rPr lang="es-ES" dirty="0"/>
              <a:t> </a:t>
            </a:r>
            <a:r>
              <a:rPr lang="es-ES" dirty="0" err="1"/>
              <a:t>request</a:t>
            </a:r>
            <a:endParaRPr lang="es-ES" dirty="0"/>
          </a:p>
          <a:p>
            <a:pPr marL="0" indent="0">
              <a:buFont typeface="Calibri" panose="020F0502020204030204" pitchFamily="34" charset="0"/>
              <a:buNone/>
            </a:pPr>
            <a:endParaRPr lang="es-ES" dirty="0"/>
          </a:p>
          <a:p>
            <a:pPr marL="0" indent="0">
              <a:buFont typeface="Calibri" panose="020F0502020204030204" pitchFamily="34" charset="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67556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Forking</a:t>
            </a:r>
            <a:r>
              <a:rPr lang="es-ES" dirty="0"/>
              <a:t> </a:t>
            </a:r>
            <a:r>
              <a:rPr lang="es-ES" dirty="0" err="1"/>
              <a:t>workflow</a:t>
            </a:r>
            <a:endParaRPr lang="es-CO" dirty="0"/>
          </a:p>
        </p:txBody>
      </p:sp>
      <p:pic>
        <p:nvPicPr>
          <p:cNvPr id="4" name="Picture 2" descr="Resultado de imagen para github logo">
            <a:extLst>
              <a:ext uri="{FF2B5EF4-FFF2-40B4-BE49-F238E27FC236}">
                <a16:creationId xmlns:a16="http://schemas.microsoft.com/office/drawing/2014/main" id="{E9BA9C05-36B5-894E-A8D8-7FA485CB9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9449763" y="2270669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user logo png">
            <a:extLst>
              <a:ext uri="{FF2B5EF4-FFF2-40B4-BE49-F238E27FC236}">
                <a16:creationId xmlns:a16="http://schemas.microsoft.com/office/drawing/2014/main" id="{0C22F3BE-B5D9-4B41-8DA9-380504C4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206" y="1845734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ED8012A-8B61-0840-9C87-EEF71D5EBFF2}"/>
              </a:ext>
            </a:extLst>
          </p:cNvPr>
          <p:cNvSpPr/>
          <p:nvPr/>
        </p:nvSpPr>
        <p:spPr>
          <a:xfrm>
            <a:off x="10325003" y="1936706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Creador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EDB4FA-A181-9A47-AA0D-62F4EBA43224}"/>
              </a:ext>
            </a:extLst>
          </p:cNvPr>
          <p:cNvSpPr/>
          <p:nvPr/>
        </p:nvSpPr>
        <p:spPr>
          <a:xfrm>
            <a:off x="6810057" y="2463290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A</a:t>
            </a:r>
            <a:endParaRPr lang="es-CO" dirty="0"/>
          </a:p>
        </p:txBody>
      </p:sp>
      <p:pic>
        <p:nvPicPr>
          <p:cNvPr id="13" name="Picture 2" descr="Resultado de imagen para github logo">
            <a:extLst>
              <a:ext uri="{FF2B5EF4-FFF2-40B4-BE49-F238E27FC236}">
                <a16:creationId xmlns:a16="http://schemas.microsoft.com/office/drawing/2014/main" id="{8A1BDB04-97D7-1C48-8839-893A2DDA7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4349" y="311847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n para user logo png">
            <a:extLst>
              <a:ext uri="{FF2B5EF4-FFF2-40B4-BE49-F238E27FC236}">
                <a16:creationId xmlns:a16="http://schemas.microsoft.com/office/drawing/2014/main" id="{323F1DD5-0965-A34F-B542-4FB5F225E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690" y="281968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9">
            <a:extLst>
              <a:ext uri="{FF2B5EF4-FFF2-40B4-BE49-F238E27FC236}">
                <a16:creationId xmlns:a16="http://schemas.microsoft.com/office/drawing/2014/main" id="{DD90D88A-7159-6244-AF25-DE74659B5026}"/>
              </a:ext>
            </a:extLst>
          </p:cNvPr>
          <p:cNvSpPr/>
          <p:nvPr/>
        </p:nvSpPr>
        <p:spPr>
          <a:xfrm>
            <a:off x="6810057" y="3769463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B</a:t>
            </a:r>
            <a:endParaRPr lang="es-CO" dirty="0"/>
          </a:p>
        </p:txBody>
      </p:sp>
      <p:pic>
        <p:nvPicPr>
          <p:cNvPr id="18" name="Picture 2" descr="Resultado de imagen para github logo">
            <a:extLst>
              <a:ext uri="{FF2B5EF4-FFF2-40B4-BE49-F238E27FC236}">
                <a16:creationId xmlns:a16="http://schemas.microsoft.com/office/drawing/2014/main" id="{31432410-7828-8D40-956F-1F599E02C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1932" y="4409944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n para user logo png">
            <a:extLst>
              <a:ext uri="{FF2B5EF4-FFF2-40B4-BE49-F238E27FC236}">
                <a16:creationId xmlns:a16="http://schemas.microsoft.com/office/drawing/2014/main" id="{CFF43756-BE16-A843-A199-CE57E1182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73" y="4111159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9B7C9A-BE58-5E4C-BD01-1AE0910AB4D9}"/>
              </a:ext>
            </a:extLst>
          </p:cNvPr>
          <p:cNvCxnSpPr>
            <a:stCxn id="13" idx="3"/>
            <a:endCxn id="4" idx="1"/>
          </p:cNvCxnSpPr>
          <p:nvPr/>
        </p:nvCxnSpPr>
        <p:spPr>
          <a:xfrm flipV="1">
            <a:off x="7662001" y="2875387"/>
            <a:ext cx="1787762" cy="54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368311-8D43-5F4E-ACBA-8AD8F67FC55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659584" y="3092371"/>
            <a:ext cx="1906104" cy="161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9847A562-89CF-F448-ACDA-293F61CC3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868" y="4494532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169EBBC2-5334-B147-8302-0A59EE86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672" y="3201369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33">
            <a:extLst>
              <a:ext uri="{FF2B5EF4-FFF2-40B4-BE49-F238E27FC236}">
                <a16:creationId xmlns:a16="http://schemas.microsoft.com/office/drawing/2014/main" id="{F1AC612F-B21D-1347-ABFC-BC8A90B4458F}"/>
              </a:ext>
            </a:extLst>
          </p:cNvPr>
          <p:cNvSpPr/>
          <p:nvPr/>
        </p:nvSpPr>
        <p:spPr>
          <a:xfrm>
            <a:off x="3390338" y="3723209"/>
            <a:ext cx="1513615" cy="2112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6" name="Picture 4" descr="Resultado de imagen de git logo png&quot;">
            <a:extLst>
              <a:ext uri="{FF2B5EF4-FFF2-40B4-BE49-F238E27FC236}">
                <a16:creationId xmlns:a16="http://schemas.microsoft.com/office/drawing/2014/main" id="{B055B357-9535-E84B-ABE1-B959C869D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3610975" y="4162512"/>
            <a:ext cx="1128191" cy="108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9">
            <a:extLst>
              <a:ext uri="{FF2B5EF4-FFF2-40B4-BE49-F238E27FC236}">
                <a16:creationId xmlns:a16="http://schemas.microsoft.com/office/drawing/2014/main" id="{973F953C-34C7-FE49-8B1C-BF48BF02A848}"/>
              </a:ext>
            </a:extLst>
          </p:cNvPr>
          <p:cNvSpPr/>
          <p:nvPr/>
        </p:nvSpPr>
        <p:spPr>
          <a:xfrm>
            <a:off x="3843248" y="5842716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Local</a:t>
            </a:r>
            <a:endParaRPr lang="es-CO" dirty="0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5889CF9-426B-EE45-875A-39219D12171B}"/>
              </a:ext>
            </a:extLst>
          </p:cNvPr>
          <p:cNvCxnSpPr>
            <a:cxnSpLocks/>
            <a:stCxn id="9" idx="0"/>
            <a:endCxn id="24" idx="1"/>
          </p:cNvCxnSpPr>
          <p:nvPr/>
        </p:nvCxnSpPr>
        <p:spPr>
          <a:xfrm rot="5400000" flipH="1" flipV="1">
            <a:off x="5497140" y="2551974"/>
            <a:ext cx="223781" cy="1947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B4B9192-D05A-EE4E-A9CE-961D7253874A}"/>
              </a:ext>
            </a:extLst>
          </p:cNvPr>
          <p:cNvSpPr/>
          <p:nvPr/>
        </p:nvSpPr>
        <p:spPr>
          <a:xfrm>
            <a:off x="4506891" y="3637506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9">
            <a:extLst>
              <a:ext uri="{FF2B5EF4-FFF2-40B4-BE49-F238E27FC236}">
                <a16:creationId xmlns:a16="http://schemas.microsoft.com/office/drawing/2014/main" id="{C20235DE-DB50-2948-8AA8-239A584D529E}"/>
              </a:ext>
            </a:extLst>
          </p:cNvPr>
          <p:cNvSpPr/>
          <p:nvPr/>
        </p:nvSpPr>
        <p:spPr>
          <a:xfrm>
            <a:off x="4712883" y="365917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origin</a:t>
            </a:r>
            <a:endParaRPr lang="es-CO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8FC93-13D8-7742-BFEF-285B603E2E4D}"/>
              </a:ext>
            </a:extLst>
          </p:cNvPr>
          <p:cNvSpPr/>
          <p:nvPr/>
        </p:nvSpPr>
        <p:spPr>
          <a:xfrm>
            <a:off x="3577624" y="3631379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9">
            <a:extLst>
              <a:ext uri="{FF2B5EF4-FFF2-40B4-BE49-F238E27FC236}">
                <a16:creationId xmlns:a16="http://schemas.microsoft.com/office/drawing/2014/main" id="{85DAD8B5-F6C1-7843-8D97-CAB0A840E1FD}"/>
              </a:ext>
            </a:extLst>
          </p:cNvPr>
          <p:cNvSpPr/>
          <p:nvPr/>
        </p:nvSpPr>
        <p:spPr>
          <a:xfrm>
            <a:off x="2545687" y="3663006"/>
            <a:ext cx="1078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upstream</a:t>
            </a:r>
            <a:endParaRPr lang="es-CO" dirty="0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70A19363-EE92-2840-9821-5D85AB03A8AA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3706122" y="2463289"/>
            <a:ext cx="5859571" cy="11680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56">
            <a:extLst>
              <a:ext uri="{FF2B5EF4-FFF2-40B4-BE49-F238E27FC236}">
                <a16:creationId xmlns:a16="http://schemas.microsoft.com/office/drawing/2014/main" id="{54F2ACFF-02FE-6E45-83B0-154B9A4D70A8}"/>
              </a:ext>
            </a:extLst>
          </p:cNvPr>
          <p:cNvSpPr/>
          <p:nvPr/>
        </p:nvSpPr>
        <p:spPr>
          <a:xfrm>
            <a:off x="3569678" y="5243287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57">
            <a:extLst>
              <a:ext uri="{FF2B5EF4-FFF2-40B4-BE49-F238E27FC236}">
                <a16:creationId xmlns:a16="http://schemas.microsoft.com/office/drawing/2014/main" id="{204CCB57-A248-C44B-BD96-ACEB897FB7B0}"/>
              </a:ext>
            </a:extLst>
          </p:cNvPr>
          <p:cNvSpPr txBox="1"/>
          <p:nvPr/>
        </p:nvSpPr>
        <p:spPr>
          <a:xfrm>
            <a:off x="3292868" y="5439014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37" name="Elipse 35">
            <a:extLst>
              <a:ext uri="{FF2B5EF4-FFF2-40B4-BE49-F238E27FC236}">
                <a16:creationId xmlns:a16="http://schemas.microsoft.com/office/drawing/2014/main" id="{43A665FA-C168-5D4F-9B5D-FFF168A240D0}"/>
              </a:ext>
            </a:extLst>
          </p:cNvPr>
          <p:cNvSpPr/>
          <p:nvPr/>
        </p:nvSpPr>
        <p:spPr>
          <a:xfrm>
            <a:off x="3569678" y="4823122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9" name="Conector recto 6">
            <a:extLst>
              <a:ext uri="{FF2B5EF4-FFF2-40B4-BE49-F238E27FC236}">
                <a16:creationId xmlns:a16="http://schemas.microsoft.com/office/drawing/2014/main" id="{F9F1ABE0-1A91-C148-B5F2-21518E6695EC}"/>
              </a:ext>
            </a:extLst>
          </p:cNvPr>
          <p:cNvCxnSpPr>
            <a:stCxn id="35" idx="0"/>
            <a:endCxn id="37" idx="4"/>
          </p:cNvCxnSpPr>
          <p:nvPr/>
        </p:nvCxnSpPr>
        <p:spPr>
          <a:xfrm flipV="1">
            <a:off x="3668001" y="501976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57">
            <a:extLst>
              <a:ext uri="{FF2B5EF4-FFF2-40B4-BE49-F238E27FC236}">
                <a16:creationId xmlns:a16="http://schemas.microsoft.com/office/drawing/2014/main" id="{C1C324FC-78FD-F44C-A819-2A01283F5B1F}"/>
              </a:ext>
            </a:extLst>
          </p:cNvPr>
          <p:cNvSpPr txBox="1"/>
          <p:nvPr/>
        </p:nvSpPr>
        <p:spPr>
          <a:xfrm>
            <a:off x="4382527" y="5428775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feat</a:t>
            </a:r>
            <a:endParaRPr lang="es-CO" dirty="0"/>
          </a:p>
        </p:txBody>
      </p:sp>
      <p:sp>
        <p:nvSpPr>
          <p:cNvPr id="41" name="Elipse 56">
            <a:extLst>
              <a:ext uri="{FF2B5EF4-FFF2-40B4-BE49-F238E27FC236}">
                <a16:creationId xmlns:a16="http://schemas.microsoft.com/office/drawing/2014/main" id="{6CCD208D-FA83-DA46-96F3-B8F2E047D756}"/>
              </a:ext>
            </a:extLst>
          </p:cNvPr>
          <p:cNvSpPr/>
          <p:nvPr/>
        </p:nvSpPr>
        <p:spPr>
          <a:xfrm>
            <a:off x="4526592" y="4586143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Elipse 35">
            <a:extLst>
              <a:ext uri="{FF2B5EF4-FFF2-40B4-BE49-F238E27FC236}">
                <a16:creationId xmlns:a16="http://schemas.microsoft.com/office/drawing/2014/main" id="{93656140-6748-D844-82C9-89192DBA9EB6}"/>
              </a:ext>
            </a:extLst>
          </p:cNvPr>
          <p:cNvSpPr/>
          <p:nvPr/>
        </p:nvSpPr>
        <p:spPr>
          <a:xfrm>
            <a:off x="4526592" y="4165978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4" name="Conector recto 6">
            <a:extLst>
              <a:ext uri="{FF2B5EF4-FFF2-40B4-BE49-F238E27FC236}">
                <a16:creationId xmlns:a16="http://schemas.microsoft.com/office/drawing/2014/main" id="{168F97DF-1266-4C43-B155-8648D23637BC}"/>
              </a:ext>
            </a:extLst>
          </p:cNvPr>
          <p:cNvCxnSpPr>
            <a:stCxn id="41" idx="0"/>
            <a:endCxn id="43" idx="4"/>
          </p:cNvCxnSpPr>
          <p:nvPr/>
        </p:nvCxnSpPr>
        <p:spPr>
          <a:xfrm flipV="1">
            <a:off x="4624915" y="4362623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CEC51BBB-7202-AD40-920A-E0185715E5DE}"/>
              </a:ext>
            </a:extLst>
          </p:cNvPr>
          <p:cNvCxnSpPr>
            <a:stCxn id="37" idx="6"/>
            <a:endCxn id="41" idx="4"/>
          </p:cNvCxnSpPr>
          <p:nvPr/>
        </p:nvCxnSpPr>
        <p:spPr>
          <a:xfrm flipV="1">
            <a:off x="3766323" y="4782788"/>
            <a:ext cx="858592" cy="1386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arcador de contenido 2">
            <a:extLst>
              <a:ext uri="{FF2B5EF4-FFF2-40B4-BE49-F238E27FC236}">
                <a16:creationId xmlns:a16="http://schemas.microsoft.com/office/drawing/2014/main" id="{619274A1-0CB2-4244-9908-11817ED343AB}"/>
              </a:ext>
            </a:extLst>
          </p:cNvPr>
          <p:cNvSpPr txBox="1">
            <a:spLocks/>
          </p:cNvSpPr>
          <p:nvPr/>
        </p:nvSpPr>
        <p:spPr>
          <a:xfrm>
            <a:off x="83957" y="5009314"/>
            <a:ext cx="3241827" cy="10296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s-ES" dirty="0"/>
              <a:t>Una vez hecho el </a:t>
            </a:r>
            <a:r>
              <a:rPr lang="es-ES" dirty="0" err="1"/>
              <a:t>push</a:t>
            </a:r>
            <a:r>
              <a:rPr lang="es-ES" dirty="0"/>
              <a:t>, estamos listos para hacer un </a:t>
            </a:r>
            <a:r>
              <a:rPr lang="es-ES" dirty="0" err="1"/>
              <a:t>pull</a:t>
            </a:r>
            <a:r>
              <a:rPr lang="es-ES" dirty="0"/>
              <a:t> </a:t>
            </a:r>
            <a:r>
              <a:rPr lang="es-ES" dirty="0" err="1"/>
              <a:t>request</a:t>
            </a:r>
            <a:endParaRPr lang="es-ES" dirty="0"/>
          </a:p>
          <a:p>
            <a:pPr marL="0" indent="0">
              <a:buFont typeface="Calibri" panose="020F0502020204030204" pitchFamily="34" charset="0"/>
              <a:buNone/>
            </a:pPr>
            <a:endParaRPr lang="es-ES" dirty="0"/>
          </a:p>
          <a:p>
            <a:pPr marL="0" indent="0">
              <a:buFont typeface="Calibri" panose="020F0502020204030204" pitchFamily="34" charset="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179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Rebase	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168766" cy="4023360"/>
          </a:xfrm>
        </p:spPr>
        <p:txBody>
          <a:bodyPr/>
          <a:lstStyle/>
          <a:p>
            <a:r>
              <a:rPr lang="es-ES" dirty="0"/>
              <a:t>Un rebase, permite a una rama </a:t>
            </a:r>
            <a:r>
              <a:rPr lang="es-ES" dirty="0" err="1"/>
              <a:t>feature</a:t>
            </a:r>
            <a:r>
              <a:rPr lang="es-ES" dirty="0"/>
              <a:t> poner al día con la rama </a:t>
            </a:r>
            <a:r>
              <a:rPr lang="es-ES" dirty="0" err="1"/>
              <a:t>develop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Ponerse al </a:t>
            </a:r>
            <a:r>
              <a:rPr lang="es-ES" dirty="0" err="1"/>
              <a:t>dia</a:t>
            </a:r>
            <a:r>
              <a:rPr lang="es-ES" dirty="0"/>
              <a:t> es incluir los </a:t>
            </a:r>
            <a:r>
              <a:rPr lang="es-ES" dirty="0" err="1"/>
              <a:t>commit</a:t>
            </a:r>
            <a:r>
              <a:rPr lang="es-ES" dirty="0"/>
              <a:t> de </a:t>
            </a:r>
            <a:r>
              <a:rPr lang="es-ES" dirty="0" err="1"/>
              <a:t>develop</a:t>
            </a:r>
            <a:r>
              <a:rPr lang="es-ES" dirty="0"/>
              <a:t> después de la ramificación, en la historia de </a:t>
            </a:r>
            <a:r>
              <a:rPr lang="es-ES" dirty="0" err="1"/>
              <a:t>commits</a:t>
            </a:r>
            <a:r>
              <a:rPr lang="es-ES" dirty="0"/>
              <a:t> de la rama </a:t>
            </a:r>
            <a:r>
              <a:rPr lang="es-ES" dirty="0" err="1"/>
              <a:t>feature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Si se hace un rebase </a:t>
            </a:r>
            <a:r>
              <a:rPr lang="es-ES" dirty="0">
                <a:sym typeface="Wingdings" pitchFamily="2" charset="2"/>
              </a:rPr>
              <a:t> </a:t>
            </a:r>
            <a:r>
              <a:rPr lang="es-ES" dirty="0" err="1">
                <a:sym typeface="Wingdings" pitchFamily="2" charset="2"/>
              </a:rPr>
              <a:t>merge</a:t>
            </a:r>
            <a:r>
              <a:rPr lang="es-ES" dirty="0">
                <a:sym typeface="Wingdings" pitchFamily="2" charset="2"/>
              </a:rPr>
              <a:t>, el resultado va a ser un </a:t>
            </a:r>
            <a:r>
              <a:rPr lang="es-ES" dirty="0" err="1">
                <a:sym typeface="Wingdings" pitchFamily="2" charset="2"/>
              </a:rPr>
              <a:t>merge</a:t>
            </a:r>
            <a:r>
              <a:rPr lang="es-ES" dirty="0">
                <a:sym typeface="Wingdings" pitchFamily="2" charset="2"/>
              </a:rPr>
              <a:t> </a:t>
            </a:r>
            <a:r>
              <a:rPr lang="es-ES" dirty="0" err="1">
                <a:sym typeface="Wingdings" pitchFamily="2" charset="2"/>
              </a:rPr>
              <a:t>Fast</a:t>
            </a:r>
            <a:r>
              <a:rPr lang="es-ES" dirty="0">
                <a:sym typeface="Wingdings" pitchFamily="2" charset="2"/>
              </a:rPr>
              <a:t>-forward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pPr marL="292608" lvl="1" indent="0">
              <a:buNone/>
            </a:pPr>
            <a:endParaRPr lang="es-ES" dirty="0"/>
          </a:p>
        </p:txBody>
      </p:sp>
      <p:sp>
        <p:nvSpPr>
          <p:cNvPr id="19" name="Elipse 3">
            <a:extLst>
              <a:ext uri="{FF2B5EF4-FFF2-40B4-BE49-F238E27FC236}">
                <a16:creationId xmlns:a16="http://schemas.microsoft.com/office/drawing/2014/main" id="{A667E6EE-F415-B64C-8E77-D7449F4EF85B}"/>
              </a:ext>
            </a:extLst>
          </p:cNvPr>
          <p:cNvSpPr/>
          <p:nvPr/>
        </p:nvSpPr>
        <p:spPr>
          <a:xfrm>
            <a:off x="8931623" y="44128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5">
            <a:extLst>
              <a:ext uri="{FF2B5EF4-FFF2-40B4-BE49-F238E27FC236}">
                <a16:creationId xmlns:a16="http://schemas.microsoft.com/office/drawing/2014/main" id="{3B966AF4-9323-EB49-868E-59DC3F181CB4}"/>
              </a:ext>
            </a:extLst>
          </p:cNvPr>
          <p:cNvSpPr/>
          <p:nvPr/>
        </p:nvSpPr>
        <p:spPr>
          <a:xfrm>
            <a:off x="8931623" y="39926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1" name="Conector recto 7">
            <a:extLst>
              <a:ext uri="{FF2B5EF4-FFF2-40B4-BE49-F238E27FC236}">
                <a16:creationId xmlns:a16="http://schemas.microsoft.com/office/drawing/2014/main" id="{CB7EA208-D862-2347-A56E-0134E34CE9D2}"/>
              </a:ext>
            </a:extLst>
          </p:cNvPr>
          <p:cNvCxnSpPr>
            <a:stCxn id="19" idx="0"/>
            <a:endCxn id="23" idx="4"/>
          </p:cNvCxnSpPr>
          <p:nvPr/>
        </p:nvCxnSpPr>
        <p:spPr>
          <a:xfrm flipV="1">
            <a:off x="9029946" y="37960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0">
            <a:extLst>
              <a:ext uri="{FF2B5EF4-FFF2-40B4-BE49-F238E27FC236}">
                <a16:creationId xmlns:a16="http://schemas.microsoft.com/office/drawing/2014/main" id="{243F24BF-36D2-B84D-B132-8663EBC88660}"/>
              </a:ext>
            </a:extLst>
          </p:cNvPr>
          <p:cNvSpPr txBox="1"/>
          <p:nvPr/>
        </p:nvSpPr>
        <p:spPr>
          <a:xfrm>
            <a:off x="8593678" y="46913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dev</a:t>
            </a:r>
            <a:endParaRPr lang="es-CO" dirty="0"/>
          </a:p>
        </p:txBody>
      </p:sp>
      <p:sp>
        <p:nvSpPr>
          <p:cNvPr id="23" name="Elipse 55">
            <a:extLst>
              <a:ext uri="{FF2B5EF4-FFF2-40B4-BE49-F238E27FC236}">
                <a16:creationId xmlns:a16="http://schemas.microsoft.com/office/drawing/2014/main" id="{FFFA3198-F745-2741-B9B5-A59C87E2AACE}"/>
              </a:ext>
            </a:extLst>
          </p:cNvPr>
          <p:cNvSpPr/>
          <p:nvPr/>
        </p:nvSpPr>
        <p:spPr>
          <a:xfrm>
            <a:off x="8931623" y="35993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7" name="Conector recto de flecha 32">
            <a:extLst>
              <a:ext uri="{FF2B5EF4-FFF2-40B4-BE49-F238E27FC236}">
                <a16:creationId xmlns:a16="http://schemas.microsoft.com/office/drawing/2014/main" id="{60D81081-5554-1D46-887B-494CD823CD15}"/>
              </a:ext>
            </a:extLst>
          </p:cNvPr>
          <p:cNvCxnSpPr/>
          <p:nvPr/>
        </p:nvCxnSpPr>
        <p:spPr>
          <a:xfrm flipV="1">
            <a:off x="9029946" y="50606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33">
            <a:extLst>
              <a:ext uri="{FF2B5EF4-FFF2-40B4-BE49-F238E27FC236}">
                <a16:creationId xmlns:a16="http://schemas.microsoft.com/office/drawing/2014/main" id="{CECB1BDC-F39D-F54D-ADCF-B6E31992D7A0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9029945" y="2891739"/>
            <a:ext cx="1" cy="7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4FF5448-3EB6-6D4C-8A3A-1AAB9120E707}"/>
              </a:ext>
            </a:extLst>
          </p:cNvPr>
          <p:cNvSpPr/>
          <p:nvPr/>
        </p:nvSpPr>
        <p:spPr>
          <a:xfrm>
            <a:off x="6472310" y="5607459"/>
            <a:ext cx="5311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 proyecto siguió desarrollándose con </a:t>
            </a:r>
            <a:r>
              <a:rPr lang="es-ES" dirty="0" err="1"/>
              <a:t>commits</a:t>
            </a:r>
            <a:r>
              <a:rPr lang="es-ES" dirty="0"/>
              <a:t> en cada rama</a:t>
            </a:r>
          </a:p>
        </p:txBody>
      </p:sp>
      <p:sp>
        <p:nvSpPr>
          <p:cNvPr id="12" name="CuadroTexto 9">
            <a:extLst>
              <a:ext uri="{FF2B5EF4-FFF2-40B4-BE49-F238E27FC236}">
                <a16:creationId xmlns:a16="http://schemas.microsoft.com/office/drawing/2014/main" id="{C9DF797E-64F6-DD4B-B309-BCF100DE41F3}"/>
              </a:ext>
            </a:extLst>
          </p:cNvPr>
          <p:cNvSpPr txBox="1"/>
          <p:nvPr/>
        </p:nvSpPr>
        <p:spPr>
          <a:xfrm>
            <a:off x="9466213" y="46913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feature_alfa</a:t>
            </a:r>
            <a:endParaRPr lang="es-CO" dirty="0"/>
          </a:p>
        </p:txBody>
      </p:sp>
      <p:cxnSp>
        <p:nvCxnSpPr>
          <p:cNvPr id="13" name="Conector recto 8">
            <a:extLst>
              <a:ext uri="{FF2B5EF4-FFF2-40B4-BE49-F238E27FC236}">
                <a16:creationId xmlns:a16="http://schemas.microsoft.com/office/drawing/2014/main" id="{6D25B778-15B5-EF43-94BE-401ACB85F01F}"/>
              </a:ext>
            </a:extLst>
          </p:cNvPr>
          <p:cNvCxnSpPr/>
          <p:nvPr/>
        </p:nvCxnSpPr>
        <p:spPr>
          <a:xfrm flipH="1">
            <a:off x="9970748" y="35274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4">
            <a:extLst>
              <a:ext uri="{FF2B5EF4-FFF2-40B4-BE49-F238E27FC236}">
                <a16:creationId xmlns:a16="http://schemas.microsoft.com/office/drawing/2014/main" id="{887D07EE-5814-F742-A0A9-7BC75C62ECC1}"/>
              </a:ext>
            </a:extLst>
          </p:cNvPr>
          <p:cNvCxnSpPr/>
          <p:nvPr/>
        </p:nvCxnSpPr>
        <p:spPr>
          <a:xfrm flipH="1">
            <a:off x="9124035" y="36481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29">
            <a:extLst>
              <a:ext uri="{FF2B5EF4-FFF2-40B4-BE49-F238E27FC236}">
                <a16:creationId xmlns:a16="http://schemas.microsoft.com/office/drawing/2014/main" id="{99975389-6809-4F49-88A0-F4533BFB84AD}"/>
              </a:ext>
            </a:extLst>
          </p:cNvPr>
          <p:cNvSpPr/>
          <p:nvPr/>
        </p:nvSpPr>
        <p:spPr>
          <a:xfrm>
            <a:off x="9993094" y="33136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" name="Conector recto 28">
            <a:extLst>
              <a:ext uri="{FF2B5EF4-FFF2-40B4-BE49-F238E27FC236}">
                <a16:creationId xmlns:a16="http://schemas.microsoft.com/office/drawing/2014/main" id="{99801711-BE9B-634E-8F8D-1656DA1383C0}"/>
              </a:ext>
            </a:extLst>
          </p:cNvPr>
          <p:cNvCxnSpPr>
            <a:cxnSpLocks/>
          </p:cNvCxnSpPr>
          <p:nvPr/>
        </p:nvCxnSpPr>
        <p:spPr>
          <a:xfrm>
            <a:off x="10091417" y="2057400"/>
            <a:ext cx="0" cy="26379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5665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Forking</a:t>
            </a:r>
            <a:r>
              <a:rPr lang="es-ES" dirty="0"/>
              <a:t> </a:t>
            </a:r>
            <a:r>
              <a:rPr lang="es-ES" dirty="0" err="1"/>
              <a:t>workflow</a:t>
            </a:r>
            <a:endParaRPr lang="es-CO" dirty="0"/>
          </a:p>
        </p:txBody>
      </p:sp>
      <p:pic>
        <p:nvPicPr>
          <p:cNvPr id="4" name="Picture 2" descr="Resultado de imagen para github logo">
            <a:extLst>
              <a:ext uri="{FF2B5EF4-FFF2-40B4-BE49-F238E27FC236}">
                <a16:creationId xmlns:a16="http://schemas.microsoft.com/office/drawing/2014/main" id="{E9BA9C05-36B5-894E-A8D8-7FA485CB9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9449763" y="2270669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user logo png">
            <a:extLst>
              <a:ext uri="{FF2B5EF4-FFF2-40B4-BE49-F238E27FC236}">
                <a16:creationId xmlns:a16="http://schemas.microsoft.com/office/drawing/2014/main" id="{0C22F3BE-B5D9-4B41-8DA9-380504C4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206" y="1845734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ED8012A-8B61-0840-9C87-EEF71D5EBFF2}"/>
              </a:ext>
            </a:extLst>
          </p:cNvPr>
          <p:cNvSpPr/>
          <p:nvPr/>
        </p:nvSpPr>
        <p:spPr>
          <a:xfrm>
            <a:off x="10325003" y="1936706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Creador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EDB4FA-A181-9A47-AA0D-62F4EBA43224}"/>
              </a:ext>
            </a:extLst>
          </p:cNvPr>
          <p:cNvSpPr/>
          <p:nvPr/>
        </p:nvSpPr>
        <p:spPr>
          <a:xfrm>
            <a:off x="6810057" y="2463290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A</a:t>
            </a:r>
            <a:endParaRPr lang="es-CO" dirty="0"/>
          </a:p>
        </p:txBody>
      </p:sp>
      <p:pic>
        <p:nvPicPr>
          <p:cNvPr id="13" name="Picture 2" descr="Resultado de imagen para github logo">
            <a:extLst>
              <a:ext uri="{FF2B5EF4-FFF2-40B4-BE49-F238E27FC236}">
                <a16:creationId xmlns:a16="http://schemas.microsoft.com/office/drawing/2014/main" id="{8A1BDB04-97D7-1C48-8839-893A2DDA7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4349" y="311847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n para user logo png">
            <a:extLst>
              <a:ext uri="{FF2B5EF4-FFF2-40B4-BE49-F238E27FC236}">
                <a16:creationId xmlns:a16="http://schemas.microsoft.com/office/drawing/2014/main" id="{323F1DD5-0965-A34F-B542-4FB5F225E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690" y="281968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9B7C9A-BE58-5E4C-BD01-1AE0910AB4D9}"/>
              </a:ext>
            </a:extLst>
          </p:cNvPr>
          <p:cNvCxnSpPr>
            <a:stCxn id="13" idx="3"/>
            <a:endCxn id="4" idx="1"/>
          </p:cNvCxnSpPr>
          <p:nvPr/>
        </p:nvCxnSpPr>
        <p:spPr>
          <a:xfrm flipV="1">
            <a:off x="7662001" y="2875387"/>
            <a:ext cx="1787762" cy="54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169EBBC2-5334-B147-8302-0A59EE86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672" y="3201369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33">
            <a:extLst>
              <a:ext uri="{FF2B5EF4-FFF2-40B4-BE49-F238E27FC236}">
                <a16:creationId xmlns:a16="http://schemas.microsoft.com/office/drawing/2014/main" id="{F1AC612F-B21D-1347-ABFC-BC8A90B4458F}"/>
              </a:ext>
            </a:extLst>
          </p:cNvPr>
          <p:cNvSpPr/>
          <p:nvPr/>
        </p:nvSpPr>
        <p:spPr>
          <a:xfrm>
            <a:off x="3390338" y="3723209"/>
            <a:ext cx="1513615" cy="2112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6" name="Picture 4" descr="Resultado de imagen de git logo png&quot;">
            <a:extLst>
              <a:ext uri="{FF2B5EF4-FFF2-40B4-BE49-F238E27FC236}">
                <a16:creationId xmlns:a16="http://schemas.microsoft.com/office/drawing/2014/main" id="{B055B357-9535-E84B-ABE1-B959C869D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3610975" y="4162512"/>
            <a:ext cx="1128191" cy="108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9">
            <a:extLst>
              <a:ext uri="{FF2B5EF4-FFF2-40B4-BE49-F238E27FC236}">
                <a16:creationId xmlns:a16="http://schemas.microsoft.com/office/drawing/2014/main" id="{973F953C-34C7-FE49-8B1C-BF48BF02A848}"/>
              </a:ext>
            </a:extLst>
          </p:cNvPr>
          <p:cNvSpPr/>
          <p:nvPr/>
        </p:nvSpPr>
        <p:spPr>
          <a:xfrm>
            <a:off x="3843248" y="5842716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Local</a:t>
            </a:r>
            <a:endParaRPr lang="es-CO" dirty="0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5889CF9-426B-EE45-875A-39219D12171B}"/>
              </a:ext>
            </a:extLst>
          </p:cNvPr>
          <p:cNvCxnSpPr>
            <a:cxnSpLocks/>
            <a:stCxn id="9" idx="0"/>
            <a:endCxn id="24" idx="1"/>
          </p:cNvCxnSpPr>
          <p:nvPr/>
        </p:nvCxnSpPr>
        <p:spPr>
          <a:xfrm rot="5400000" flipH="1" flipV="1">
            <a:off x="5497140" y="2551974"/>
            <a:ext cx="223781" cy="1947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B4B9192-D05A-EE4E-A9CE-961D7253874A}"/>
              </a:ext>
            </a:extLst>
          </p:cNvPr>
          <p:cNvSpPr/>
          <p:nvPr/>
        </p:nvSpPr>
        <p:spPr>
          <a:xfrm>
            <a:off x="4506891" y="3637506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9">
            <a:extLst>
              <a:ext uri="{FF2B5EF4-FFF2-40B4-BE49-F238E27FC236}">
                <a16:creationId xmlns:a16="http://schemas.microsoft.com/office/drawing/2014/main" id="{C20235DE-DB50-2948-8AA8-239A584D529E}"/>
              </a:ext>
            </a:extLst>
          </p:cNvPr>
          <p:cNvSpPr/>
          <p:nvPr/>
        </p:nvSpPr>
        <p:spPr>
          <a:xfrm>
            <a:off x="4712883" y="365917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origin</a:t>
            </a:r>
            <a:endParaRPr lang="es-CO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8FC93-13D8-7742-BFEF-285B603E2E4D}"/>
              </a:ext>
            </a:extLst>
          </p:cNvPr>
          <p:cNvSpPr/>
          <p:nvPr/>
        </p:nvSpPr>
        <p:spPr>
          <a:xfrm>
            <a:off x="3577624" y="3631379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9">
            <a:extLst>
              <a:ext uri="{FF2B5EF4-FFF2-40B4-BE49-F238E27FC236}">
                <a16:creationId xmlns:a16="http://schemas.microsoft.com/office/drawing/2014/main" id="{85DAD8B5-F6C1-7843-8D97-CAB0A840E1FD}"/>
              </a:ext>
            </a:extLst>
          </p:cNvPr>
          <p:cNvSpPr/>
          <p:nvPr/>
        </p:nvSpPr>
        <p:spPr>
          <a:xfrm>
            <a:off x="2545687" y="3663006"/>
            <a:ext cx="1078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upstream</a:t>
            </a:r>
            <a:endParaRPr lang="es-CO" dirty="0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70A19363-EE92-2840-9821-5D85AB03A8AA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3706122" y="2463289"/>
            <a:ext cx="5859571" cy="11680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56">
            <a:extLst>
              <a:ext uri="{FF2B5EF4-FFF2-40B4-BE49-F238E27FC236}">
                <a16:creationId xmlns:a16="http://schemas.microsoft.com/office/drawing/2014/main" id="{54F2ACFF-02FE-6E45-83B0-154B9A4D70A8}"/>
              </a:ext>
            </a:extLst>
          </p:cNvPr>
          <p:cNvSpPr/>
          <p:nvPr/>
        </p:nvSpPr>
        <p:spPr>
          <a:xfrm>
            <a:off x="3569678" y="5243287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57">
            <a:extLst>
              <a:ext uri="{FF2B5EF4-FFF2-40B4-BE49-F238E27FC236}">
                <a16:creationId xmlns:a16="http://schemas.microsoft.com/office/drawing/2014/main" id="{204CCB57-A248-C44B-BD96-ACEB897FB7B0}"/>
              </a:ext>
            </a:extLst>
          </p:cNvPr>
          <p:cNvSpPr txBox="1"/>
          <p:nvPr/>
        </p:nvSpPr>
        <p:spPr>
          <a:xfrm>
            <a:off x="3292868" y="5439014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37" name="Elipse 35">
            <a:extLst>
              <a:ext uri="{FF2B5EF4-FFF2-40B4-BE49-F238E27FC236}">
                <a16:creationId xmlns:a16="http://schemas.microsoft.com/office/drawing/2014/main" id="{43A665FA-C168-5D4F-9B5D-FFF168A240D0}"/>
              </a:ext>
            </a:extLst>
          </p:cNvPr>
          <p:cNvSpPr/>
          <p:nvPr/>
        </p:nvSpPr>
        <p:spPr>
          <a:xfrm>
            <a:off x="3569678" y="4823122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9" name="Conector recto 6">
            <a:extLst>
              <a:ext uri="{FF2B5EF4-FFF2-40B4-BE49-F238E27FC236}">
                <a16:creationId xmlns:a16="http://schemas.microsoft.com/office/drawing/2014/main" id="{F9F1ABE0-1A91-C148-B5F2-21518E6695EC}"/>
              </a:ext>
            </a:extLst>
          </p:cNvPr>
          <p:cNvCxnSpPr>
            <a:stCxn id="35" idx="0"/>
            <a:endCxn id="37" idx="4"/>
          </p:cNvCxnSpPr>
          <p:nvPr/>
        </p:nvCxnSpPr>
        <p:spPr>
          <a:xfrm flipV="1">
            <a:off x="3668001" y="501976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57">
            <a:extLst>
              <a:ext uri="{FF2B5EF4-FFF2-40B4-BE49-F238E27FC236}">
                <a16:creationId xmlns:a16="http://schemas.microsoft.com/office/drawing/2014/main" id="{C1C324FC-78FD-F44C-A819-2A01283F5B1F}"/>
              </a:ext>
            </a:extLst>
          </p:cNvPr>
          <p:cNvSpPr txBox="1"/>
          <p:nvPr/>
        </p:nvSpPr>
        <p:spPr>
          <a:xfrm>
            <a:off x="4382527" y="5428775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feat</a:t>
            </a:r>
            <a:endParaRPr lang="es-CO" dirty="0"/>
          </a:p>
        </p:txBody>
      </p:sp>
      <p:sp>
        <p:nvSpPr>
          <p:cNvPr id="41" name="Elipse 56">
            <a:extLst>
              <a:ext uri="{FF2B5EF4-FFF2-40B4-BE49-F238E27FC236}">
                <a16:creationId xmlns:a16="http://schemas.microsoft.com/office/drawing/2014/main" id="{6CCD208D-FA83-DA46-96F3-B8F2E047D756}"/>
              </a:ext>
            </a:extLst>
          </p:cNvPr>
          <p:cNvSpPr/>
          <p:nvPr/>
        </p:nvSpPr>
        <p:spPr>
          <a:xfrm>
            <a:off x="4526592" y="4586143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Elipse 35">
            <a:extLst>
              <a:ext uri="{FF2B5EF4-FFF2-40B4-BE49-F238E27FC236}">
                <a16:creationId xmlns:a16="http://schemas.microsoft.com/office/drawing/2014/main" id="{93656140-6748-D844-82C9-89192DBA9EB6}"/>
              </a:ext>
            </a:extLst>
          </p:cNvPr>
          <p:cNvSpPr/>
          <p:nvPr/>
        </p:nvSpPr>
        <p:spPr>
          <a:xfrm>
            <a:off x="4526592" y="4165978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4" name="Conector recto 6">
            <a:extLst>
              <a:ext uri="{FF2B5EF4-FFF2-40B4-BE49-F238E27FC236}">
                <a16:creationId xmlns:a16="http://schemas.microsoft.com/office/drawing/2014/main" id="{168F97DF-1266-4C43-B155-8648D23637BC}"/>
              </a:ext>
            </a:extLst>
          </p:cNvPr>
          <p:cNvCxnSpPr>
            <a:stCxn id="41" idx="0"/>
            <a:endCxn id="43" idx="4"/>
          </p:cNvCxnSpPr>
          <p:nvPr/>
        </p:nvCxnSpPr>
        <p:spPr>
          <a:xfrm flipV="1">
            <a:off x="4624915" y="4362623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CEC51BBB-7202-AD40-920A-E0185715E5DE}"/>
              </a:ext>
            </a:extLst>
          </p:cNvPr>
          <p:cNvCxnSpPr>
            <a:stCxn id="37" idx="6"/>
            <a:endCxn id="41" idx="4"/>
          </p:cNvCxnSpPr>
          <p:nvPr/>
        </p:nvCxnSpPr>
        <p:spPr>
          <a:xfrm flipV="1">
            <a:off x="3766323" y="4782788"/>
            <a:ext cx="858592" cy="1386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arcador de contenido 2">
            <a:extLst>
              <a:ext uri="{FF2B5EF4-FFF2-40B4-BE49-F238E27FC236}">
                <a16:creationId xmlns:a16="http://schemas.microsoft.com/office/drawing/2014/main" id="{619274A1-0CB2-4244-9908-11817ED343AB}"/>
              </a:ext>
            </a:extLst>
          </p:cNvPr>
          <p:cNvSpPr txBox="1">
            <a:spLocks/>
          </p:cNvSpPr>
          <p:nvPr/>
        </p:nvSpPr>
        <p:spPr>
          <a:xfrm>
            <a:off x="83957" y="5009314"/>
            <a:ext cx="3241827" cy="10296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s-ES" dirty="0"/>
              <a:t>Una vez hecho el </a:t>
            </a:r>
            <a:r>
              <a:rPr lang="es-ES" dirty="0" err="1"/>
              <a:t>push</a:t>
            </a:r>
            <a:r>
              <a:rPr lang="es-ES" dirty="0"/>
              <a:t>, estamos listos para hacer un </a:t>
            </a:r>
            <a:r>
              <a:rPr lang="es-ES" dirty="0" err="1"/>
              <a:t>pull</a:t>
            </a:r>
            <a:r>
              <a:rPr lang="es-ES" dirty="0"/>
              <a:t> </a:t>
            </a:r>
            <a:r>
              <a:rPr lang="es-ES" dirty="0" err="1"/>
              <a:t>request</a:t>
            </a:r>
            <a:endParaRPr lang="es-ES" dirty="0"/>
          </a:p>
          <a:p>
            <a:pPr marL="0" indent="0">
              <a:buFont typeface="Calibri" panose="020F0502020204030204" pitchFamily="34" charset="0"/>
              <a:buNone/>
            </a:pPr>
            <a:endParaRPr lang="es-ES" dirty="0"/>
          </a:p>
          <a:p>
            <a:pPr marL="0" indent="0">
              <a:buFont typeface="Calibri" panose="020F0502020204030204" pitchFamily="34" charset="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31442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Forking</a:t>
            </a:r>
            <a:r>
              <a:rPr lang="es-ES" dirty="0"/>
              <a:t> </a:t>
            </a:r>
            <a:r>
              <a:rPr lang="es-ES" dirty="0" err="1"/>
              <a:t>workflow</a:t>
            </a:r>
            <a:endParaRPr lang="es-CO" dirty="0"/>
          </a:p>
        </p:txBody>
      </p:sp>
      <p:pic>
        <p:nvPicPr>
          <p:cNvPr id="4" name="Picture 2" descr="Resultado de imagen para github logo">
            <a:extLst>
              <a:ext uri="{FF2B5EF4-FFF2-40B4-BE49-F238E27FC236}">
                <a16:creationId xmlns:a16="http://schemas.microsoft.com/office/drawing/2014/main" id="{E9BA9C05-36B5-894E-A8D8-7FA485CB9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9449763" y="2270669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user logo png">
            <a:extLst>
              <a:ext uri="{FF2B5EF4-FFF2-40B4-BE49-F238E27FC236}">
                <a16:creationId xmlns:a16="http://schemas.microsoft.com/office/drawing/2014/main" id="{0C22F3BE-B5D9-4B41-8DA9-380504C4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206" y="1845734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ED8012A-8B61-0840-9C87-EEF71D5EBFF2}"/>
              </a:ext>
            </a:extLst>
          </p:cNvPr>
          <p:cNvSpPr/>
          <p:nvPr/>
        </p:nvSpPr>
        <p:spPr>
          <a:xfrm>
            <a:off x="10325003" y="1936706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Creador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EDB4FA-A181-9A47-AA0D-62F4EBA43224}"/>
              </a:ext>
            </a:extLst>
          </p:cNvPr>
          <p:cNvSpPr/>
          <p:nvPr/>
        </p:nvSpPr>
        <p:spPr>
          <a:xfrm>
            <a:off x="6810057" y="2463290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A</a:t>
            </a:r>
            <a:endParaRPr lang="es-CO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9B7C9A-BE58-5E4C-BD01-1AE0910AB4D9}"/>
              </a:ext>
            </a:extLst>
          </p:cNvPr>
          <p:cNvCxnSpPr>
            <a:stCxn id="13" idx="3"/>
            <a:endCxn id="4" idx="1"/>
          </p:cNvCxnSpPr>
          <p:nvPr/>
        </p:nvCxnSpPr>
        <p:spPr>
          <a:xfrm flipV="1">
            <a:off x="7662001" y="2875387"/>
            <a:ext cx="1787762" cy="54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33">
            <a:extLst>
              <a:ext uri="{FF2B5EF4-FFF2-40B4-BE49-F238E27FC236}">
                <a16:creationId xmlns:a16="http://schemas.microsoft.com/office/drawing/2014/main" id="{F1AC612F-B21D-1347-ABFC-BC8A90B4458F}"/>
              </a:ext>
            </a:extLst>
          </p:cNvPr>
          <p:cNvSpPr/>
          <p:nvPr/>
        </p:nvSpPr>
        <p:spPr>
          <a:xfrm>
            <a:off x="3390338" y="3723209"/>
            <a:ext cx="1513615" cy="2112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6" name="Picture 4" descr="Resultado de imagen de git logo png&quot;">
            <a:extLst>
              <a:ext uri="{FF2B5EF4-FFF2-40B4-BE49-F238E27FC236}">
                <a16:creationId xmlns:a16="http://schemas.microsoft.com/office/drawing/2014/main" id="{B055B357-9535-E84B-ABE1-B959C869D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3610975" y="4162512"/>
            <a:ext cx="1128191" cy="108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9">
            <a:extLst>
              <a:ext uri="{FF2B5EF4-FFF2-40B4-BE49-F238E27FC236}">
                <a16:creationId xmlns:a16="http://schemas.microsoft.com/office/drawing/2014/main" id="{973F953C-34C7-FE49-8B1C-BF48BF02A848}"/>
              </a:ext>
            </a:extLst>
          </p:cNvPr>
          <p:cNvSpPr/>
          <p:nvPr/>
        </p:nvSpPr>
        <p:spPr>
          <a:xfrm>
            <a:off x="3843248" y="5842716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Local</a:t>
            </a:r>
            <a:endParaRPr lang="es-CO" dirty="0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5889CF9-426B-EE45-875A-39219D12171B}"/>
              </a:ext>
            </a:extLst>
          </p:cNvPr>
          <p:cNvCxnSpPr>
            <a:cxnSpLocks/>
            <a:stCxn id="9" idx="0"/>
            <a:endCxn id="24" idx="1"/>
          </p:cNvCxnSpPr>
          <p:nvPr/>
        </p:nvCxnSpPr>
        <p:spPr>
          <a:xfrm rot="16200000" flipH="1">
            <a:off x="5578424" y="2694469"/>
            <a:ext cx="61211" cy="1947285"/>
          </a:xfrm>
          <a:prstGeom prst="bentConnector4">
            <a:avLst>
              <a:gd name="adj1" fmla="val -373462"/>
              <a:gd name="adj2" fmla="val 53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B4B9192-D05A-EE4E-A9CE-961D7253874A}"/>
              </a:ext>
            </a:extLst>
          </p:cNvPr>
          <p:cNvSpPr/>
          <p:nvPr/>
        </p:nvSpPr>
        <p:spPr>
          <a:xfrm>
            <a:off x="4506891" y="3637506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9">
            <a:extLst>
              <a:ext uri="{FF2B5EF4-FFF2-40B4-BE49-F238E27FC236}">
                <a16:creationId xmlns:a16="http://schemas.microsoft.com/office/drawing/2014/main" id="{C20235DE-DB50-2948-8AA8-239A584D529E}"/>
              </a:ext>
            </a:extLst>
          </p:cNvPr>
          <p:cNvSpPr/>
          <p:nvPr/>
        </p:nvSpPr>
        <p:spPr>
          <a:xfrm>
            <a:off x="4712883" y="365917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origin</a:t>
            </a:r>
            <a:endParaRPr lang="es-CO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8FC93-13D8-7742-BFEF-285B603E2E4D}"/>
              </a:ext>
            </a:extLst>
          </p:cNvPr>
          <p:cNvSpPr/>
          <p:nvPr/>
        </p:nvSpPr>
        <p:spPr>
          <a:xfrm>
            <a:off x="3577624" y="3631379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9">
            <a:extLst>
              <a:ext uri="{FF2B5EF4-FFF2-40B4-BE49-F238E27FC236}">
                <a16:creationId xmlns:a16="http://schemas.microsoft.com/office/drawing/2014/main" id="{85DAD8B5-F6C1-7843-8D97-CAB0A840E1FD}"/>
              </a:ext>
            </a:extLst>
          </p:cNvPr>
          <p:cNvSpPr/>
          <p:nvPr/>
        </p:nvSpPr>
        <p:spPr>
          <a:xfrm>
            <a:off x="2545687" y="3663006"/>
            <a:ext cx="1078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upstream</a:t>
            </a:r>
            <a:endParaRPr lang="es-CO" dirty="0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70A19363-EE92-2840-9821-5D85AB03A8AA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3706122" y="2463289"/>
            <a:ext cx="5859571" cy="11680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56">
            <a:extLst>
              <a:ext uri="{FF2B5EF4-FFF2-40B4-BE49-F238E27FC236}">
                <a16:creationId xmlns:a16="http://schemas.microsoft.com/office/drawing/2014/main" id="{54F2ACFF-02FE-6E45-83B0-154B9A4D70A8}"/>
              </a:ext>
            </a:extLst>
          </p:cNvPr>
          <p:cNvSpPr/>
          <p:nvPr/>
        </p:nvSpPr>
        <p:spPr>
          <a:xfrm>
            <a:off x="3569678" y="5243287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57">
            <a:extLst>
              <a:ext uri="{FF2B5EF4-FFF2-40B4-BE49-F238E27FC236}">
                <a16:creationId xmlns:a16="http://schemas.microsoft.com/office/drawing/2014/main" id="{204CCB57-A248-C44B-BD96-ACEB897FB7B0}"/>
              </a:ext>
            </a:extLst>
          </p:cNvPr>
          <p:cNvSpPr txBox="1"/>
          <p:nvPr/>
        </p:nvSpPr>
        <p:spPr>
          <a:xfrm>
            <a:off x="3292868" y="5439014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37" name="Elipse 35">
            <a:extLst>
              <a:ext uri="{FF2B5EF4-FFF2-40B4-BE49-F238E27FC236}">
                <a16:creationId xmlns:a16="http://schemas.microsoft.com/office/drawing/2014/main" id="{43A665FA-C168-5D4F-9B5D-FFF168A240D0}"/>
              </a:ext>
            </a:extLst>
          </p:cNvPr>
          <p:cNvSpPr/>
          <p:nvPr/>
        </p:nvSpPr>
        <p:spPr>
          <a:xfrm>
            <a:off x="3569678" y="4823122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9" name="Conector recto 6">
            <a:extLst>
              <a:ext uri="{FF2B5EF4-FFF2-40B4-BE49-F238E27FC236}">
                <a16:creationId xmlns:a16="http://schemas.microsoft.com/office/drawing/2014/main" id="{F9F1ABE0-1A91-C148-B5F2-21518E6695EC}"/>
              </a:ext>
            </a:extLst>
          </p:cNvPr>
          <p:cNvCxnSpPr>
            <a:stCxn id="35" idx="0"/>
            <a:endCxn id="37" idx="4"/>
          </p:cNvCxnSpPr>
          <p:nvPr/>
        </p:nvCxnSpPr>
        <p:spPr>
          <a:xfrm flipV="1">
            <a:off x="3668001" y="501976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57">
            <a:extLst>
              <a:ext uri="{FF2B5EF4-FFF2-40B4-BE49-F238E27FC236}">
                <a16:creationId xmlns:a16="http://schemas.microsoft.com/office/drawing/2014/main" id="{C1C324FC-78FD-F44C-A819-2A01283F5B1F}"/>
              </a:ext>
            </a:extLst>
          </p:cNvPr>
          <p:cNvSpPr txBox="1"/>
          <p:nvPr/>
        </p:nvSpPr>
        <p:spPr>
          <a:xfrm>
            <a:off x="4382527" y="5428775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feat</a:t>
            </a:r>
            <a:endParaRPr lang="es-CO" dirty="0"/>
          </a:p>
        </p:txBody>
      </p:sp>
      <p:sp>
        <p:nvSpPr>
          <p:cNvPr id="41" name="Elipse 56">
            <a:extLst>
              <a:ext uri="{FF2B5EF4-FFF2-40B4-BE49-F238E27FC236}">
                <a16:creationId xmlns:a16="http://schemas.microsoft.com/office/drawing/2014/main" id="{6CCD208D-FA83-DA46-96F3-B8F2E047D756}"/>
              </a:ext>
            </a:extLst>
          </p:cNvPr>
          <p:cNvSpPr/>
          <p:nvPr/>
        </p:nvSpPr>
        <p:spPr>
          <a:xfrm>
            <a:off x="4526592" y="4586143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Elipse 35">
            <a:extLst>
              <a:ext uri="{FF2B5EF4-FFF2-40B4-BE49-F238E27FC236}">
                <a16:creationId xmlns:a16="http://schemas.microsoft.com/office/drawing/2014/main" id="{93656140-6748-D844-82C9-89192DBA9EB6}"/>
              </a:ext>
            </a:extLst>
          </p:cNvPr>
          <p:cNvSpPr/>
          <p:nvPr/>
        </p:nvSpPr>
        <p:spPr>
          <a:xfrm>
            <a:off x="4526592" y="4165978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4" name="Conector recto 6">
            <a:extLst>
              <a:ext uri="{FF2B5EF4-FFF2-40B4-BE49-F238E27FC236}">
                <a16:creationId xmlns:a16="http://schemas.microsoft.com/office/drawing/2014/main" id="{168F97DF-1266-4C43-B155-8648D23637BC}"/>
              </a:ext>
            </a:extLst>
          </p:cNvPr>
          <p:cNvCxnSpPr>
            <a:stCxn id="41" idx="0"/>
            <a:endCxn id="43" idx="4"/>
          </p:cNvCxnSpPr>
          <p:nvPr/>
        </p:nvCxnSpPr>
        <p:spPr>
          <a:xfrm flipV="1">
            <a:off x="4624915" y="4362623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CEC51BBB-7202-AD40-920A-E0185715E5DE}"/>
              </a:ext>
            </a:extLst>
          </p:cNvPr>
          <p:cNvCxnSpPr>
            <a:stCxn id="37" idx="6"/>
            <a:endCxn id="41" idx="4"/>
          </p:cNvCxnSpPr>
          <p:nvPr/>
        </p:nvCxnSpPr>
        <p:spPr>
          <a:xfrm flipV="1">
            <a:off x="3766323" y="4782788"/>
            <a:ext cx="858592" cy="1386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arcador de contenido 2">
            <a:extLst>
              <a:ext uri="{FF2B5EF4-FFF2-40B4-BE49-F238E27FC236}">
                <a16:creationId xmlns:a16="http://schemas.microsoft.com/office/drawing/2014/main" id="{619274A1-0CB2-4244-9908-11817ED343AB}"/>
              </a:ext>
            </a:extLst>
          </p:cNvPr>
          <p:cNvSpPr txBox="1">
            <a:spLocks/>
          </p:cNvSpPr>
          <p:nvPr/>
        </p:nvSpPr>
        <p:spPr>
          <a:xfrm>
            <a:off x="83957" y="5009314"/>
            <a:ext cx="3241827" cy="10296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s-ES" dirty="0"/>
              <a:t>Una vez hecho el </a:t>
            </a:r>
            <a:r>
              <a:rPr lang="es-ES" dirty="0" err="1"/>
              <a:t>push</a:t>
            </a:r>
            <a:r>
              <a:rPr lang="es-ES" dirty="0"/>
              <a:t>, estamos listos para hacer un </a:t>
            </a:r>
            <a:r>
              <a:rPr lang="es-ES" dirty="0" err="1"/>
              <a:t>pull</a:t>
            </a:r>
            <a:r>
              <a:rPr lang="es-ES" dirty="0"/>
              <a:t> </a:t>
            </a:r>
            <a:r>
              <a:rPr lang="es-ES" dirty="0" err="1"/>
              <a:t>request</a:t>
            </a:r>
            <a:endParaRPr lang="es-ES" dirty="0"/>
          </a:p>
          <a:p>
            <a:pPr marL="0" indent="0">
              <a:buFont typeface="Calibri" panose="020F0502020204030204" pitchFamily="34" charset="0"/>
              <a:buNone/>
            </a:pPr>
            <a:endParaRPr lang="es-ES" dirty="0"/>
          </a:p>
          <a:p>
            <a:pPr marL="0" indent="0">
              <a:buFont typeface="Calibri" panose="020F0502020204030204" pitchFamily="34" charset="0"/>
              <a:buNone/>
            </a:pPr>
            <a:endParaRPr lang="es-ES" dirty="0"/>
          </a:p>
        </p:txBody>
      </p:sp>
      <p:sp>
        <p:nvSpPr>
          <p:cNvPr id="32" name="Rectángulo 33">
            <a:extLst>
              <a:ext uri="{FF2B5EF4-FFF2-40B4-BE49-F238E27FC236}">
                <a16:creationId xmlns:a16="http://schemas.microsoft.com/office/drawing/2014/main" id="{EF9ABF78-CD87-174C-9F9F-E211CE662B89}"/>
              </a:ext>
            </a:extLst>
          </p:cNvPr>
          <p:cNvSpPr/>
          <p:nvPr/>
        </p:nvSpPr>
        <p:spPr>
          <a:xfrm>
            <a:off x="6550677" y="3453737"/>
            <a:ext cx="1513615" cy="2112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9">
            <a:extLst>
              <a:ext uri="{FF2B5EF4-FFF2-40B4-BE49-F238E27FC236}">
                <a16:creationId xmlns:a16="http://schemas.microsoft.com/office/drawing/2014/main" id="{9B6051D8-6655-8E45-A986-EDADF9EA86CC}"/>
              </a:ext>
            </a:extLst>
          </p:cNvPr>
          <p:cNvSpPr/>
          <p:nvPr/>
        </p:nvSpPr>
        <p:spPr>
          <a:xfrm>
            <a:off x="7003587" y="5573244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Local</a:t>
            </a:r>
            <a:endParaRPr lang="es-CO" dirty="0"/>
          </a:p>
        </p:txBody>
      </p:sp>
      <p:sp>
        <p:nvSpPr>
          <p:cNvPr id="47" name="Elipse 56">
            <a:extLst>
              <a:ext uri="{FF2B5EF4-FFF2-40B4-BE49-F238E27FC236}">
                <a16:creationId xmlns:a16="http://schemas.microsoft.com/office/drawing/2014/main" id="{D5EC0DE2-8438-2143-8C4F-BA1A7344BDAF}"/>
              </a:ext>
            </a:extLst>
          </p:cNvPr>
          <p:cNvSpPr/>
          <p:nvPr/>
        </p:nvSpPr>
        <p:spPr>
          <a:xfrm>
            <a:off x="6730017" y="4973815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CuadroTexto 57">
            <a:extLst>
              <a:ext uri="{FF2B5EF4-FFF2-40B4-BE49-F238E27FC236}">
                <a16:creationId xmlns:a16="http://schemas.microsoft.com/office/drawing/2014/main" id="{5D65F760-0C26-5C42-995B-4C96C9BE45CE}"/>
              </a:ext>
            </a:extLst>
          </p:cNvPr>
          <p:cNvSpPr txBox="1"/>
          <p:nvPr/>
        </p:nvSpPr>
        <p:spPr>
          <a:xfrm>
            <a:off x="6453207" y="5169542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49" name="Elipse 35">
            <a:extLst>
              <a:ext uri="{FF2B5EF4-FFF2-40B4-BE49-F238E27FC236}">
                <a16:creationId xmlns:a16="http://schemas.microsoft.com/office/drawing/2014/main" id="{90101B2C-52F6-3D46-BEAB-369D12BCEA97}"/>
              </a:ext>
            </a:extLst>
          </p:cNvPr>
          <p:cNvSpPr/>
          <p:nvPr/>
        </p:nvSpPr>
        <p:spPr>
          <a:xfrm>
            <a:off x="6730017" y="4553650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0" name="Conector recto 6">
            <a:extLst>
              <a:ext uri="{FF2B5EF4-FFF2-40B4-BE49-F238E27FC236}">
                <a16:creationId xmlns:a16="http://schemas.microsoft.com/office/drawing/2014/main" id="{F37D3B8C-A22B-7A4D-BE51-58CFA1ADFFFE}"/>
              </a:ext>
            </a:extLst>
          </p:cNvPr>
          <p:cNvCxnSpPr>
            <a:stCxn id="47" idx="0"/>
            <a:endCxn id="49" idx="4"/>
          </p:cNvCxnSpPr>
          <p:nvPr/>
        </p:nvCxnSpPr>
        <p:spPr>
          <a:xfrm flipV="1">
            <a:off x="6828340" y="475029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7">
            <a:extLst>
              <a:ext uri="{FF2B5EF4-FFF2-40B4-BE49-F238E27FC236}">
                <a16:creationId xmlns:a16="http://schemas.microsoft.com/office/drawing/2014/main" id="{419C710D-123A-0840-AA3A-935962844B14}"/>
              </a:ext>
            </a:extLst>
          </p:cNvPr>
          <p:cNvSpPr txBox="1"/>
          <p:nvPr/>
        </p:nvSpPr>
        <p:spPr>
          <a:xfrm>
            <a:off x="7542866" y="5159303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feat</a:t>
            </a:r>
            <a:endParaRPr lang="es-CO" dirty="0"/>
          </a:p>
        </p:txBody>
      </p:sp>
      <p:sp>
        <p:nvSpPr>
          <p:cNvPr id="52" name="Elipse 56">
            <a:extLst>
              <a:ext uri="{FF2B5EF4-FFF2-40B4-BE49-F238E27FC236}">
                <a16:creationId xmlns:a16="http://schemas.microsoft.com/office/drawing/2014/main" id="{CDD38A00-CCDC-AB4C-A952-FE03B26A8B34}"/>
              </a:ext>
            </a:extLst>
          </p:cNvPr>
          <p:cNvSpPr/>
          <p:nvPr/>
        </p:nvSpPr>
        <p:spPr>
          <a:xfrm>
            <a:off x="7686931" y="4316671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Elipse 35">
            <a:extLst>
              <a:ext uri="{FF2B5EF4-FFF2-40B4-BE49-F238E27FC236}">
                <a16:creationId xmlns:a16="http://schemas.microsoft.com/office/drawing/2014/main" id="{1D4B4176-CCCC-6349-A7D3-AF9B5AF61388}"/>
              </a:ext>
            </a:extLst>
          </p:cNvPr>
          <p:cNvSpPr/>
          <p:nvPr/>
        </p:nvSpPr>
        <p:spPr>
          <a:xfrm>
            <a:off x="7686931" y="3896506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4" name="Conector recto 6">
            <a:extLst>
              <a:ext uri="{FF2B5EF4-FFF2-40B4-BE49-F238E27FC236}">
                <a16:creationId xmlns:a16="http://schemas.microsoft.com/office/drawing/2014/main" id="{CCA3A052-A280-914C-8199-93D6FEAB40B0}"/>
              </a:ext>
            </a:extLst>
          </p:cNvPr>
          <p:cNvCxnSpPr>
            <a:stCxn id="52" idx="0"/>
            <a:endCxn id="53" idx="4"/>
          </p:cNvCxnSpPr>
          <p:nvPr/>
        </p:nvCxnSpPr>
        <p:spPr>
          <a:xfrm flipV="1">
            <a:off x="7785254" y="4093151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7496B5C2-4246-E84F-94EE-780E29E89BC6}"/>
              </a:ext>
            </a:extLst>
          </p:cNvPr>
          <p:cNvCxnSpPr>
            <a:stCxn id="49" idx="6"/>
            <a:endCxn id="52" idx="4"/>
          </p:cNvCxnSpPr>
          <p:nvPr/>
        </p:nvCxnSpPr>
        <p:spPr>
          <a:xfrm flipV="1">
            <a:off x="6926662" y="4513316"/>
            <a:ext cx="858592" cy="1386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Resultado de imagen para github logo">
            <a:extLst>
              <a:ext uri="{FF2B5EF4-FFF2-40B4-BE49-F238E27FC236}">
                <a16:creationId xmlns:a16="http://schemas.microsoft.com/office/drawing/2014/main" id="{8A1BDB04-97D7-1C48-8839-893A2DDA7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4349" y="311847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169EBBC2-5334-B147-8302-0A59EE86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673" y="3486361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n para user logo png">
            <a:extLst>
              <a:ext uri="{FF2B5EF4-FFF2-40B4-BE49-F238E27FC236}">
                <a16:creationId xmlns:a16="http://schemas.microsoft.com/office/drawing/2014/main" id="{323F1DD5-0965-A34F-B542-4FB5F225E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690" y="281968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3316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Forking</a:t>
            </a:r>
            <a:r>
              <a:rPr lang="es-ES" dirty="0"/>
              <a:t> </a:t>
            </a:r>
            <a:r>
              <a:rPr lang="es-ES" dirty="0" err="1"/>
              <a:t>workflow</a:t>
            </a:r>
            <a:endParaRPr lang="es-CO" dirty="0"/>
          </a:p>
        </p:txBody>
      </p:sp>
      <p:pic>
        <p:nvPicPr>
          <p:cNvPr id="4" name="Picture 2" descr="Resultado de imagen para github logo">
            <a:extLst>
              <a:ext uri="{FF2B5EF4-FFF2-40B4-BE49-F238E27FC236}">
                <a16:creationId xmlns:a16="http://schemas.microsoft.com/office/drawing/2014/main" id="{E9BA9C05-36B5-894E-A8D8-7FA485CB9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9449763" y="2270669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user logo png">
            <a:extLst>
              <a:ext uri="{FF2B5EF4-FFF2-40B4-BE49-F238E27FC236}">
                <a16:creationId xmlns:a16="http://schemas.microsoft.com/office/drawing/2014/main" id="{0C22F3BE-B5D9-4B41-8DA9-380504C4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206" y="1845734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ED8012A-8B61-0840-9C87-EEF71D5EBFF2}"/>
              </a:ext>
            </a:extLst>
          </p:cNvPr>
          <p:cNvSpPr/>
          <p:nvPr/>
        </p:nvSpPr>
        <p:spPr>
          <a:xfrm>
            <a:off x="10325003" y="1936706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Creador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EDB4FA-A181-9A47-AA0D-62F4EBA43224}"/>
              </a:ext>
            </a:extLst>
          </p:cNvPr>
          <p:cNvSpPr/>
          <p:nvPr/>
        </p:nvSpPr>
        <p:spPr>
          <a:xfrm>
            <a:off x="6810057" y="2463290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A</a:t>
            </a:r>
            <a:endParaRPr lang="es-CO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9B7C9A-BE58-5E4C-BD01-1AE0910AB4D9}"/>
              </a:ext>
            </a:extLst>
          </p:cNvPr>
          <p:cNvCxnSpPr>
            <a:stCxn id="13" idx="3"/>
            <a:endCxn id="4" idx="1"/>
          </p:cNvCxnSpPr>
          <p:nvPr/>
        </p:nvCxnSpPr>
        <p:spPr>
          <a:xfrm flipV="1">
            <a:off x="7662001" y="2875387"/>
            <a:ext cx="1787762" cy="5400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33">
            <a:extLst>
              <a:ext uri="{FF2B5EF4-FFF2-40B4-BE49-F238E27FC236}">
                <a16:creationId xmlns:a16="http://schemas.microsoft.com/office/drawing/2014/main" id="{F1AC612F-B21D-1347-ABFC-BC8A90B4458F}"/>
              </a:ext>
            </a:extLst>
          </p:cNvPr>
          <p:cNvSpPr/>
          <p:nvPr/>
        </p:nvSpPr>
        <p:spPr>
          <a:xfrm>
            <a:off x="3390338" y="3723209"/>
            <a:ext cx="1513615" cy="2112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6" name="Picture 4" descr="Resultado de imagen de git logo png&quot;">
            <a:extLst>
              <a:ext uri="{FF2B5EF4-FFF2-40B4-BE49-F238E27FC236}">
                <a16:creationId xmlns:a16="http://schemas.microsoft.com/office/drawing/2014/main" id="{B055B357-9535-E84B-ABE1-B959C869D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3610975" y="4162512"/>
            <a:ext cx="1128191" cy="108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9">
            <a:extLst>
              <a:ext uri="{FF2B5EF4-FFF2-40B4-BE49-F238E27FC236}">
                <a16:creationId xmlns:a16="http://schemas.microsoft.com/office/drawing/2014/main" id="{973F953C-34C7-FE49-8B1C-BF48BF02A848}"/>
              </a:ext>
            </a:extLst>
          </p:cNvPr>
          <p:cNvSpPr/>
          <p:nvPr/>
        </p:nvSpPr>
        <p:spPr>
          <a:xfrm>
            <a:off x="3843248" y="5842716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Local</a:t>
            </a:r>
            <a:endParaRPr lang="es-CO" dirty="0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5889CF9-426B-EE45-875A-39219D12171B}"/>
              </a:ext>
            </a:extLst>
          </p:cNvPr>
          <p:cNvCxnSpPr>
            <a:cxnSpLocks/>
            <a:stCxn id="9" idx="0"/>
            <a:endCxn id="24" idx="1"/>
          </p:cNvCxnSpPr>
          <p:nvPr/>
        </p:nvCxnSpPr>
        <p:spPr>
          <a:xfrm rot="16200000" flipH="1">
            <a:off x="5578424" y="2694469"/>
            <a:ext cx="61211" cy="1947285"/>
          </a:xfrm>
          <a:prstGeom prst="bentConnector4">
            <a:avLst>
              <a:gd name="adj1" fmla="val -373462"/>
              <a:gd name="adj2" fmla="val 53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B4B9192-D05A-EE4E-A9CE-961D7253874A}"/>
              </a:ext>
            </a:extLst>
          </p:cNvPr>
          <p:cNvSpPr/>
          <p:nvPr/>
        </p:nvSpPr>
        <p:spPr>
          <a:xfrm>
            <a:off x="4506891" y="3637506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9">
            <a:extLst>
              <a:ext uri="{FF2B5EF4-FFF2-40B4-BE49-F238E27FC236}">
                <a16:creationId xmlns:a16="http://schemas.microsoft.com/office/drawing/2014/main" id="{C20235DE-DB50-2948-8AA8-239A584D529E}"/>
              </a:ext>
            </a:extLst>
          </p:cNvPr>
          <p:cNvSpPr/>
          <p:nvPr/>
        </p:nvSpPr>
        <p:spPr>
          <a:xfrm>
            <a:off x="4712883" y="365917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origin</a:t>
            </a:r>
            <a:endParaRPr lang="es-CO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8FC93-13D8-7742-BFEF-285B603E2E4D}"/>
              </a:ext>
            </a:extLst>
          </p:cNvPr>
          <p:cNvSpPr/>
          <p:nvPr/>
        </p:nvSpPr>
        <p:spPr>
          <a:xfrm>
            <a:off x="3577624" y="3631379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9">
            <a:extLst>
              <a:ext uri="{FF2B5EF4-FFF2-40B4-BE49-F238E27FC236}">
                <a16:creationId xmlns:a16="http://schemas.microsoft.com/office/drawing/2014/main" id="{85DAD8B5-F6C1-7843-8D97-CAB0A840E1FD}"/>
              </a:ext>
            </a:extLst>
          </p:cNvPr>
          <p:cNvSpPr/>
          <p:nvPr/>
        </p:nvSpPr>
        <p:spPr>
          <a:xfrm>
            <a:off x="2545687" y="3663006"/>
            <a:ext cx="1078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upstream</a:t>
            </a:r>
            <a:endParaRPr lang="es-CO" dirty="0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70A19363-EE92-2840-9821-5D85AB03A8AA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3706122" y="2463289"/>
            <a:ext cx="5859571" cy="11680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56">
            <a:extLst>
              <a:ext uri="{FF2B5EF4-FFF2-40B4-BE49-F238E27FC236}">
                <a16:creationId xmlns:a16="http://schemas.microsoft.com/office/drawing/2014/main" id="{54F2ACFF-02FE-6E45-83B0-154B9A4D70A8}"/>
              </a:ext>
            </a:extLst>
          </p:cNvPr>
          <p:cNvSpPr/>
          <p:nvPr/>
        </p:nvSpPr>
        <p:spPr>
          <a:xfrm>
            <a:off x="3569678" y="5243287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57">
            <a:extLst>
              <a:ext uri="{FF2B5EF4-FFF2-40B4-BE49-F238E27FC236}">
                <a16:creationId xmlns:a16="http://schemas.microsoft.com/office/drawing/2014/main" id="{204CCB57-A248-C44B-BD96-ACEB897FB7B0}"/>
              </a:ext>
            </a:extLst>
          </p:cNvPr>
          <p:cNvSpPr txBox="1"/>
          <p:nvPr/>
        </p:nvSpPr>
        <p:spPr>
          <a:xfrm>
            <a:off x="3292868" y="5439014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37" name="Elipse 35">
            <a:extLst>
              <a:ext uri="{FF2B5EF4-FFF2-40B4-BE49-F238E27FC236}">
                <a16:creationId xmlns:a16="http://schemas.microsoft.com/office/drawing/2014/main" id="{43A665FA-C168-5D4F-9B5D-FFF168A240D0}"/>
              </a:ext>
            </a:extLst>
          </p:cNvPr>
          <p:cNvSpPr/>
          <p:nvPr/>
        </p:nvSpPr>
        <p:spPr>
          <a:xfrm>
            <a:off x="3569678" y="4823122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9" name="Conector recto 6">
            <a:extLst>
              <a:ext uri="{FF2B5EF4-FFF2-40B4-BE49-F238E27FC236}">
                <a16:creationId xmlns:a16="http://schemas.microsoft.com/office/drawing/2014/main" id="{F9F1ABE0-1A91-C148-B5F2-21518E6695EC}"/>
              </a:ext>
            </a:extLst>
          </p:cNvPr>
          <p:cNvCxnSpPr>
            <a:stCxn id="35" idx="0"/>
            <a:endCxn id="37" idx="4"/>
          </p:cNvCxnSpPr>
          <p:nvPr/>
        </p:nvCxnSpPr>
        <p:spPr>
          <a:xfrm flipV="1">
            <a:off x="3668001" y="501976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57">
            <a:extLst>
              <a:ext uri="{FF2B5EF4-FFF2-40B4-BE49-F238E27FC236}">
                <a16:creationId xmlns:a16="http://schemas.microsoft.com/office/drawing/2014/main" id="{C1C324FC-78FD-F44C-A819-2A01283F5B1F}"/>
              </a:ext>
            </a:extLst>
          </p:cNvPr>
          <p:cNvSpPr txBox="1"/>
          <p:nvPr/>
        </p:nvSpPr>
        <p:spPr>
          <a:xfrm>
            <a:off x="4382527" y="5428775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feat</a:t>
            </a:r>
            <a:endParaRPr lang="es-CO" dirty="0"/>
          </a:p>
        </p:txBody>
      </p:sp>
      <p:sp>
        <p:nvSpPr>
          <p:cNvPr id="41" name="Elipse 56">
            <a:extLst>
              <a:ext uri="{FF2B5EF4-FFF2-40B4-BE49-F238E27FC236}">
                <a16:creationId xmlns:a16="http://schemas.microsoft.com/office/drawing/2014/main" id="{6CCD208D-FA83-DA46-96F3-B8F2E047D756}"/>
              </a:ext>
            </a:extLst>
          </p:cNvPr>
          <p:cNvSpPr/>
          <p:nvPr/>
        </p:nvSpPr>
        <p:spPr>
          <a:xfrm>
            <a:off x="4526592" y="4586143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Elipse 35">
            <a:extLst>
              <a:ext uri="{FF2B5EF4-FFF2-40B4-BE49-F238E27FC236}">
                <a16:creationId xmlns:a16="http://schemas.microsoft.com/office/drawing/2014/main" id="{93656140-6748-D844-82C9-89192DBA9EB6}"/>
              </a:ext>
            </a:extLst>
          </p:cNvPr>
          <p:cNvSpPr/>
          <p:nvPr/>
        </p:nvSpPr>
        <p:spPr>
          <a:xfrm>
            <a:off x="4526592" y="4165978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4" name="Conector recto 6">
            <a:extLst>
              <a:ext uri="{FF2B5EF4-FFF2-40B4-BE49-F238E27FC236}">
                <a16:creationId xmlns:a16="http://schemas.microsoft.com/office/drawing/2014/main" id="{168F97DF-1266-4C43-B155-8648D23637BC}"/>
              </a:ext>
            </a:extLst>
          </p:cNvPr>
          <p:cNvCxnSpPr>
            <a:stCxn id="41" idx="0"/>
            <a:endCxn id="43" idx="4"/>
          </p:cNvCxnSpPr>
          <p:nvPr/>
        </p:nvCxnSpPr>
        <p:spPr>
          <a:xfrm flipV="1">
            <a:off x="4624915" y="4362623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CEC51BBB-7202-AD40-920A-E0185715E5DE}"/>
              </a:ext>
            </a:extLst>
          </p:cNvPr>
          <p:cNvCxnSpPr>
            <a:stCxn id="37" idx="6"/>
            <a:endCxn id="41" idx="4"/>
          </p:cNvCxnSpPr>
          <p:nvPr/>
        </p:nvCxnSpPr>
        <p:spPr>
          <a:xfrm flipV="1">
            <a:off x="3766323" y="4782788"/>
            <a:ext cx="858592" cy="1386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arcador de contenido 2">
            <a:extLst>
              <a:ext uri="{FF2B5EF4-FFF2-40B4-BE49-F238E27FC236}">
                <a16:creationId xmlns:a16="http://schemas.microsoft.com/office/drawing/2014/main" id="{619274A1-0CB2-4244-9908-11817ED343AB}"/>
              </a:ext>
            </a:extLst>
          </p:cNvPr>
          <p:cNvSpPr txBox="1">
            <a:spLocks/>
          </p:cNvSpPr>
          <p:nvPr/>
        </p:nvSpPr>
        <p:spPr>
          <a:xfrm>
            <a:off x="83957" y="5009314"/>
            <a:ext cx="3241827" cy="10296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s-ES" dirty="0"/>
              <a:t>Una vez hecho el </a:t>
            </a:r>
            <a:r>
              <a:rPr lang="es-ES" dirty="0" err="1"/>
              <a:t>push</a:t>
            </a:r>
            <a:r>
              <a:rPr lang="es-ES" dirty="0"/>
              <a:t>, estamos listos para hacer un </a:t>
            </a:r>
            <a:r>
              <a:rPr lang="es-ES" dirty="0" err="1"/>
              <a:t>pull</a:t>
            </a:r>
            <a:r>
              <a:rPr lang="es-ES" dirty="0"/>
              <a:t> </a:t>
            </a:r>
            <a:r>
              <a:rPr lang="es-ES" dirty="0" err="1"/>
              <a:t>request</a:t>
            </a:r>
            <a:endParaRPr lang="es-ES" dirty="0"/>
          </a:p>
          <a:p>
            <a:pPr marL="0" indent="0">
              <a:buFont typeface="Calibri" panose="020F0502020204030204" pitchFamily="34" charset="0"/>
              <a:buNone/>
            </a:pPr>
            <a:endParaRPr lang="es-ES" dirty="0"/>
          </a:p>
          <a:p>
            <a:pPr marL="0" indent="0">
              <a:buFont typeface="Calibri" panose="020F0502020204030204" pitchFamily="34" charset="0"/>
              <a:buNone/>
            </a:pPr>
            <a:endParaRPr lang="es-ES" dirty="0"/>
          </a:p>
        </p:txBody>
      </p:sp>
      <p:sp>
        <p:nvSpPr>
          <p:cNvPr id="32" name="Rectángulo 33">
            <a:extLst>
              <a:ext uri="{FF2B5EF4-FFF2-40B4-BE49-F238E27FC236}">
                <a16:creationId xmlns:a16="http://schemas.microsoft.com/office/drawing/2014/main" id="{EF9ABF78-CD87-174C-9F9F-E211CE662B89}"/>
              </a:ext>
            </a:extLst>
          </p:cNvPr>
          <p:cNvSpPr/>
          <p:nvPr/>
        </p:nvSpPr>
        <p:spPr>
          <a:xfrm>
            <a:off x="6550677" y="3453737"/>
            <a:ext cx="1513615" cy="2112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9">
            <a:extLst>
              <a:ext uri="{FF2B5EF4-FFF2-40B4-BE49-F238E27FC236}">
                <a16:creationId xmlns:a16="http://schemas.microsoft.com/office/drawing/2014/main" id="{9B6051D8-6655-8E45-A986-EDADF9EA86CC}"/>
              </a:ext>
            </a:extLst>
          </p:cNvPr>
          <p:cNvSpPr/>
          <p:nvPr/>
        </p:nvSpPr>
        <p:spPr>
          <a:xfrm>
            <a:off x="7003587" y="5573244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Local</a:t>
            </a:r>
            <a:endParaRPr lang="es-CO" dirty="0"/>
          </a:p>
        </p:txBody>
      </p:sp>
      <p:sp>
        <p:nvSpPr>
          <p:cNvPr id="47" name="Elipse 56">
            <a:extLst>
              <a:ext uri="{FF2B5EF4-FFF2-40B4-BE49-F238E27FC236}">
                <a16:creationId xmlns:a16="http://schemas.microsoft.com/office/drawing/2014/main" id="{D5EC0DE2-8438-2143-8C4F-BA1A7344BDAF}"/>
              </a:ext>
            </a:extLst>
          </p:cNvPr>
          <p:cNvSpPr/>
          <p:nvPr/>
        </p:nvSpPr>
        <p:spPr>
          <a:xfrm>
            <a:off x="6730017" y="4973815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CuadroTexto 57">
            <a:extLst>
              <a:ext uri="{FF2B5EF4-FFF2-40B4-BE49-F238E27FC236}">
                <a16:creationId xmlns:a16="http://schemas.microsoft.com/office/drawing/2014/main" id="{5D65F760-0C26-5C42-995B-4C96C9BE45CE}"/>
              </a:ext>
            </a:extLst>
          </p:cNvPr>
          <p:cNvSpPr txBox="1"/>
          <p:nvPr/>
        </p:nvSpPr>
        <p:spPr>
          <a:xfrm>
            <a:off x="6453207" y="5169542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49" name="Elipse 35">
            <a:extLst>
              <a:ext uri="{FF2B5EF4-FFF2-40B4-BE49-F238E27FC236}">
                <a16:creationId xmlns:a16="http://schemas.microsoft.com/office/drawing/2014/main" id="{90101B2C-52F6-3D46-BEAB-369D12BCEA97}"/>
              </a:ext>
            </a:extLst>
          </p:cNvPr>
          <p:cNvSpPr/>
          <p:nvPr/>
        </p:nvSpPr>
        <p:spPr>
          <a:xfrm>
            <a:off x="6730017" y="4553650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0" name="Conector recto 6">
            <a:extLst>
              <a:ext uri="{FF2B5EF4-FFF2-40B4-BE49-F238E27FC236}">
                <a16:creationId xmlns:a16="http://schemas.microsoft.com/office/drawing/2014/main" id="{F37D3B8C-A22B-7A4D-BE51-58CFA1ADFFFE}"/>
              </a:ext>
            </a:extLst>
          </p:cNvPr>
          <p:cNvCxnSpPr>
            <a:stCxn id="47" idx="0"/>
            <a:endCxn id="49" idx="4"/>
          </p:cNvCxnSpPr>
          <p:nvPr/>
        </p:nvCxnSpPr>
        <p:spPr>
          <a:xfrm flipV="1">
            <a:off x="6828340" y="475029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7">
            <a:extLst>
              <a:ext uri="{FF2B5EF4-FFF2-40B4-BE49-F238E27FC236}">
                <a16:creationId xmlns:a16="http://schemas.microsoft.com/office/drawing/2014/main" id="{419C710D-123A-0840-AA3A-935962844B14}"/>
              </a:ext>
            </a:extLst>
          </p:cNvPr>
          <p:cNvSpPr txBox="1"/>
          <p:nvPr/>
        </p:nvSpPr>
        <p:spPr>
          <a:xfrm>
            <a:off x="7542866" y="5159303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feat</a:t>
            </a:r>
            <a:endParaRPr lang="es-CO" dirty="0"/>
          </a:p>
        </p:txBody>
      </p:sp>
      <p:sp>
        <p:nvSpPr>
          <p:cNvPr id="52" name="Elipse 56">
            <a:extLst>
              <a:ext uri="{FF2B5EF4-FFF2-40B4-BE49-F238E27FC236}">
                <a16:creationId xmlns:a16="http://schemas.microsoft.com/office/drawing/2014/main" id="{CDD38A00-CCDC-AB4C-A952-FE03B26A8B34}"/>
              </a:ext>
            </a:extLst>
          </p:cNvPr>
          <p:cNvSpPr/>
          <p:nvPr/>
        </p:nvSpPr>
        <p:spPr>
          <a:xfrm>
            <a:off x="7686931" y="4316671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Elipse 35">
            <a:extLst>
              <a:ext uri="{FF2B5EF4-FFF2-40B4-BE49-F238E27FC236}">
                <a16:creationId xmlns:a16="http://schemas.microsoft.com/office/drawing/2014/main" id="{1D4B4176-CCCC-6349-A7D3-AF9B5AF61388}"/>
              </a:ext>
            </a:extLst>
          </p:cNvPr>
          <p:cNvSpPr/>
          <p:nvPr/>
        </p:nvSpPr>
        <p:spPr>
          <a:xfrm>
            <a:off x="7686931" y="3896506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4" name="Conector recto 6">
            <a:extLst>
              <a:ext uri="{FF2B5EF4-FFF2-40B4-BE49-F238E27FC236}">
                <a16:creationId xmlns:a16="http://schemas.microsoft.com/office/drawing/2014/main" id="{CCA3A052-A280-914C-8199-93D6FEAB40B0}"/>
              </a:ext>
            </a:extLst>
          </p:cNvPr>
          <p:cNvCxnSpPr>
            <a:stCxn id="52" idx="0"/>
            <a:endCxn id="53" idx="4"/>
          </p:cNvCxnSpPr>
          <p:nvPr/>
        </p:nvCxnSpPr>
        <p:spPr>
          <a:xfrm flipV="1">
            <a:off x="7785254" y="4093151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7496B5C2-4246-E84F-94EE-780E29E89BC6}"/>
              </a:ext>
            </a:extLst>
          </p:cNvPr>
          <p:cNvCxnSpPr>
            <a:stCxn id="49" idx="6"/>
            <a:endCxn id="52" idx="4"/>
          </p:cNvCxnSpPr>
          <p:nvPr/>
        </p:nvCxnSpPr>
        <p:spPr>
          <a:xfrm flipV="1">
            <a:off x="6926662" y="4513316"/>
            <a:ext cx="858592" cy="1386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Resultado de imagen para github logo">
            <a:extLst>
              <a:ext uri="{FF2B5EF4-FFF2-40B4-BE49-F238E27FC236}">
                <a16:creationId xmlns:a16="http://schemas.microsoft.com/office/drawing/2014/main" id="{8A1BDB04-97D7-1C48-8839-893A2DDA7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4349" y="311847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169EBBC2-5334-B147-8302-0A59EE86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673" y="3486361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n para user logo png">
            <a:extLst>
              <a:ext uri="{FF2B5EF4-FFF2-40B4-BE49-F238E27FC236}">
                <a16:creationId xmlns:a16="http://schemas.microsoft.com/office/drawing/2014/main" id="{323F1DD5-0965-A34F-B542-4FB5F225E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690" y="281968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9589260-89F0-7A49-AEBF-19DEA48F7B5D}"/>
              </a:ext>
            </a:extLst>
          </p:cNvPr>
          <p:cNvSpPr/>
          <p:nvPr/>
        </p:nvSpPr>
        <p:spPr>
          <a:xfrm>
            <a:off x="8105631" y="3213250"/>
            <a:ext cx="1322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/>
              <a:t>pull</a:t>
            </a:r>
            <a:r>
              <a:rPr lang="es-ES" b="1" dirty="0"/>
              <a:t> </a:t>
            </a:r>
            <a:r>
              <a:rPr lang="es-ES" b="1" dirty="0" err="1"/>
              <a:t>request</a:t>
            </a:r>
            <a:endParaRPr lang="en-US" b="1" dirty="0"/>
          </a:p>
        </p:txBody>
      </p:sp>
      <p:sp>
        <p:nvSpPr>
          <p:cNvPr id="46" name="Elipse 56">
            <a:extLst>
              <a:ext uri="{FF2B5EF4-FFF2-40B4-BE49-F238E27FC236}">
                <a16:creationId xmlns:a16="http://schemas.microsoft.com/office/drawing/2014/main" id="{AE3EBFCF-9AA8-634C-9474-260272B8E95C}"/>
              </a:ext>
            </a:extLst>
          </p:cNvPr>
          <p:cNvSpPr/>
          <p:nvPr/>
        </p:nvSpPr>
        <p:spPr>
          <a:xfrm>
            <a:off x="7678967" y="4310947"/>
            <a:ext cx="196645" cy="196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Elipse 35">
            <a:extLst>
              <a:ext uri="{FF2B5EF4-FFF2-40B4-BE49-F238E27FC236}">
                <a16:creationId xmlns:a16="http://schemas.microsoft.com/office/drawing/2014/main" id="{A8AC0BAE-39CC-4940-A300-2FA544EA80E3}"/>
              </a:ext>
            </a:extLst>
          </p:cNvPr>
          <p:cNvSpPr/>
          <p:nvPr/>
        </p:nvSpPr>
        <p:spPr>
          <a:xfrm>
            <a:off x="7678967" y="3890782"/>
            <a:ext cx="196645" cy="196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81861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Forking</a:t>
            </a:r>
            <a:r>
              <a:rPr lang="es-ES" dirty="0"/>
              <a:t> </a:t>
            </a:r>
            <a:r>
              <a:rPr lang="es-ES" dirty="0" err="1"/>
              <a:t>workflow</a:t>
            </a:r>
            <a:endParaRPr lang="es-CO" dirty="0"/>
          </a:p>
        </p:txBody>
      </p:sp>
      <p:pic>
        <p:nvPicPr>
          <p:cNvPr id="4" name="Picture 2" descr="Resultado de imagen para github logo">
            <a:extLst>
              <a:ext uri="{FF2B5EF4-FFF2-40B4-BE49-F238E27FC236}">
                <a16:creationId xmlns:a16="http://schemas.microsoft.com/office/drawing/2014/main" id="{E9BA9C05-36B5-894E-A8D8-7FA485CB9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9449763" y="2270669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user logo png">
            <a:extLst>
              <a:ext uri="{FF2B5EF4-FFF2-40B4-BE49-F238E27FC236}">
                <a16:creationId xmlns:a16="http://schemas.microsoft.com/office/drawing/2014/main" id="{0C22F3BE-B5D9-4B41-8DA9-380504C4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206" y="1845734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ED8012A-8B61-0840-9C87-EEF71D5EBFF2}"/>
              </a:ext>
            </a:extLst>
          </p:cNvPr>
          <p:cNvSpPr/>
          <p:nvPr/>
        </p:nvSpPr>
        <p:spPr>
          <a:xfrm>
            <a:off x="10325003" y="1936706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Creador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EDB4FA-A181-9A47-AA0D-62F4EBA43224}"/>
              </a:ext>
            </a:extLst>
          </p:cNvPr>
          <p:cNvSpPr/>
          <p:nvPr/>
        </p:nvSpPr>
        <p:spPr>
          <a:xfrm>
            <a:off x="6810057" y="2463290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A</a:t>
            </a:r>
            <a:endParaRPr lang="es-CO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9B7C9A-BE58-5E4C-BD01-1AE0910AB4D9}"/>
              </a:ext>
            </a:extLst>
          </p:cNvPr>
          <p:cNvCxnSpPr>
            <a:stCxn id="13" idx="3"/>
            <a:endCxn id="4" idx="1"/>
          </p:cNvCxnSpPr>
          <p:nvPr/>
        </p:nvCxnSpPr>
        <p:spPr>
          <a:xfrm flipV="1">
            <a:off x="7662001" y="2875387"/>
            <a:ext cx="1787762" cy="54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33">
            <a:extLst>
              <a:ext uri="{FF2B5EF4-FFF2-40B4-BE49-F238E27FC236}">
                <a16:creationId xmlns:a16="http://schemas.microsoft.com/office/drawing/2014/main" id="{F1AC612F-B21D-1347-ABFC-BC8A90B4458F}"/>
              </a:ext>
            </a:extLst>
          </p:cNvPr>
          <p:cNvSpPr/>
          <p:nvPr/>
        </p:nvSpPr>
        <p:spPr>
          <a:xfrm>
            <a:off x="3390338" y="3723209"/>
            <a:ext cx="1513615" cy="2112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6" name="Picture 4" descr="Resultado de imagen de git logo png&quot;">
            <a:extLst>
              <a:ext uri="{FF2B5EF4-FFF2-40B4-BE49-F238E27FC236}">
                <a16:creationId xmlns:a16="http://schemas.microsoft.com/office/drawing/2014/main" id="{B055B357-9535-E84B-ABE1-B959C869D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3610975" y="4162512"/>
            <a:ext cx="1128191" cy="108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9">
            <a:extLst>
              <a:ext uri="{FF2B5EF4-FFF2-40B4-BE49-F238E27FC236}">
                <a16:creationId xmlns:a16="http://schemas.microsoft.com/office/drawing/2014/main" id="{973F953C-34C7-FE49-8B1C-BF48BF02A848}"/>
              </a:ext>
            </a:extLst>
          </p:cNvPr>
          <p:cNvSpPr/>
          <p:nvPr/>
        </p:nvSpPr>
        <p:spPr>
          <a:xfrm>
            <a:off x="3843248" y="5842716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Local</a:t>
            </a:r>
            <a:endParaRPr lang="es-CO" dirty="0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5889CF9-426B-EE45-875A-39219D12171B}"/>
              </a:ext>
            </a:extLst>
          </p:cNvPr>
          <p:cNvCxnSpPr>
            <a:cxnSpLocks/>
            <a:stCxn id="9" idx="0"/>
            <a:endCxn id="24" idx="1"/>
          </p:cNvCxnSpPr>
          <p:nvPr/>
        </p:nvCxnSpPr>
        <p:spPr>
          <a:xfrm rot="16200000" flipH="1">
            <a:off x="5578424" y="2694469"/>
            <a:ext cx="61211" cy="1947285"/>
          </a:xfrm>
          <a:prstGeom prst="bentConnector4">
            <a:avLst>
              <a:gd name="adj1" fmla="val -373462"/>
              <a:gd name="adj2" fmla="val 53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B4B9192-D05A-EE4E-A9CE-961D7253874A}"/>
              </a:ext>
            </a:extLst>
          </p:cNvPr>
          <p:cNvSpPr/>
          <p:nvPr/>
        </p:nvSpPr>
        <p:spPr>
          <a:xfrm>
            <a:off x="4506891" y="3637506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9">
            <a:extLst>
              <a:ext uri="{FF2B5EF4-FFF2-40B4-BE49-F238E27FC236}">
                <a16:creationId xmlns:a16="http://schemas.microsoft.com/office/drawing/2014/main" id="{C20235DE-DB50-2948-8AA8-239A584D529E}"/>
              </a:ext>
            </a:extLst>
          </p:cNvPr>
          <p:cNvSpPr/>
          <p:nvPr/>
        </p:nvSpPr>
        <p:spPr>
          <a:xfrm>
            <a:off x="4712883" y="365917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origin</a:t>
            </a:r>
            <a:endParaRPr lang="es-CO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8FC93-13D8-7742-BFEF-285B603E2E4D}"/>
              </a:ext>
            </a:extLst>
          </p:cNvPr>
          <p:cNvSpPr/>
          <p:nvPr/>
        </p:nvSpPr>
        <p:spPr>
          <a:xfrm>
            <a:off x="3577624" y="3631379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9">
            <a:extLst>
              <a:ext uri="{FF2B5EF4-FFF2-40B4-BE49-F238E27FC236}">
                <a16:creationId xmlns:a16="http://schemas.microsoft.com/office/drawing/2014/main" id="{85DAD8B5-F6C1-7843-8D97-CAB0A840E1FD}"/>
              </a:ext>
            </a:extLst>
          </p:cNvPr>
          <p:cNvSpPr/>
          <p:nvPr/>
        </p:nvSpPr>
        <p:spPr>
          <a:xfrm>
            <a:off x="2545687" y="3663006"/>
            <a:ext cx="1078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upstream</a:t>
            </a:r>
            <a:endParaRPr lang="es-CO" dirty="0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70A19363-EE92-2840-9821-5D85AB03A8AA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3706122" y="2463289"/>
            <a:ext cx="5859571" cy="11680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56">
            <a:extLst>
              <a:ext uri="{FF2B5EF4-FFF2-40B4-BE49-F238E27FC236}">
                <a16:creationId xmlns:a16="http://schemas.microsoft.com/office/drawing/2014/main" id="{54F2ACFF-02FE-6E45-83B0-154B9A4D70A8}"/>
              </a:ext>
            </a:extLst>
          </p:cNvPr>
          <p:cNvSpPr/>
          <p:nvPr/>
        </p:nvSpPr>
        <p:spPr>
          <a:xfrm>
            <a:off x="3569678" y="5243287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57">
            <a:extLst>
              <a:ext uri="{FF2B5EF4-FFF2-40B4-BE49-F238E27FC236}">
                <a16:creationId xmlns:a16="http://schemas.microsoft.com/office/drawing/2014/main" id="{204CCB57-A248-C44B-BD96-ACEB897FB7B0}"/>
              </a:ext>
            </a:extLst>
          </p:cNvPr>
          <p:cNvSpPr txBox="1"/>
          <p:nvPr/>
        </p:nvSpPr>
        <p:spPr>
          <a:xfrm>
            <a:off x="3292868" y="5439014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37" name="Elipse 35">
            <a:extLst>
              <a:ext uri="{FF2B5EF4-FFF2-40B4-BE49-F238E27FC236}">
                <a16:creationId xmlns:a16="http://schemas.microsoft.com/office/drawing/2014/main" id="{43A665FA-C168-5D4F-9B5D-FFF168A240D0}"/>
              </a:ext>
            </a:extLst>
          </p:cNvPr>
          <p:cNvSpPr/>
          <p:nvPr/>
        </p:nvSpPr>
        <p:spPr>
          <a:xfrm>
            <a:off x="3569678" y="4823122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9" name="Conector recto 6">
            <a:extLst>
              <a:ext uri="{FF2B5EF4-FFF2-40B4-BE49-F238E27FC236}">
                <a16:creationId xmlns:a16="http://schemas.microsoft.com/office/drawing/2014/main" id="{F9F1ABE0-1A91-C148-B5F2-21518E6695EC}"/>
              </a:ext>
            </a:extLst>
          </p:cNvPr>
          <p:cNvCxnSpPr>
            <a:stCxn id="35" idx="0"/>
            <a:endCxn id="37" idx="4"/>
          </p:cNvCxnSpPr>
          <p:nvPr/>
        </p:nvCxnSpPr>
        <p:spPr>
          <a:xfrm flipV="1">
            <a:off x="3668001" y="501976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57">
            <a:extLst>
              <a:ext uri="{FF2B5EF4-FFF2-40B4-BE49-F238E27FC236}">
                <a16:creationId xmlns:a16="http://schemas.microsoft.com/office/drawing/2014/main" id="{C1C324FC-78FD-F44C-A819-2A01283F5B1F}"/>
              </a:ext>
            </a:extLst>
          </p:cNvPr>
          <p:cNvSpPr txBox="1"/>
          <p:nvPr/>
        </p:nvSpPr>
        <p:spPr>
          <a:xfrm>
            <a:off x="4382527" y="5428775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feat</a:t>
            </a:r>
            <a:endParaRPr lang="es-CO" dirty="0"/>
          </a:p>
        </p:txBody>
      </p:sp>
      <p:sp>
        <p:nvSpPr>
          <p:cNvPr id="41" name="Elipse 56">
            <a:extLst>
              <a:ext uri="{FF2B5EF4-FFF2-40B4-BE49-F238E27FC236}">
                <a16:creationId xmlns:a16="http://schemas.microsoft.com/office/drawing/2014/main" id="{6CCD208D-FA83-DA46-96F3-B8F2E047D756}"/>
              </a:ext>
            </a:extLst>
          </p:cNvPr>
          <p:cNvSpPr/>
          <p:nvPr/>
        </p:nvSpPr>
        <p:spPr>
          <a:xfrm>
            <a:off x="4526592" y="4586143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Elipse 35">
            <a:extLst>
              <a:ext uri="{FF2B5EF4-FFF2-40B4-BE49-F238E27FC236}">
                <a16:creationId xmlns:a16="http://schemas.microsoft.com/office/drawing/2014/main" id="{93656140-6748-D844-82C9-89192DBA9EB6}"/>
              </a:ext>
            </a:extLst>
          </p:cNvPr>
          <p:cNvSpPr/>
          <p:nvPr/>
        </p:nvSpPr>
        <p:spPr>
          <a:xfrm>
            <a:off x="4526592" y="4165978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4" name="Conector recto 6">
            <a:extLst>
              <a:ext uri="{FF2B5EF4-FFF2-40B4-BE49-F238E27FC236}">
                <a16:creationId xmlns:a16="http://schemas.microsoft.com/office/drawing/2014/main" id="{168F97DF-1266-4C43-B155-8648D23637BC}"/>
              </a:ext>
            </a:extLst>
          </p:cNvPr>
          <p:cNvCxnSpPr>
            <a:stCxn id="41" idx="0"/>
            <a:endCxn id="43" idx="4"/>
          </p:cNvCxnSpPr>
          <p:nvPr/>
        </p:nvCxnSpPr>
        <p:spPr>
          <a:xfrm flipV="1">
            <a:off x="4624915" y="4362623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CEC51BBB-7202-AD40-920A-E0185715E5DE}"/>
              </a:ext>
            </a:extLst>
          </p:cNvPr>
          <p:cNvCxnSpPr>
            <a:stCxn id="37" idx="6"/>
            <a:endCxn id="41" idx="4"/>
          </p:cNvCxnSpPr>
          <p:nvPr/>
        </p:nvCxnSpPr>
        <p:spPr>
          <a:xfrm flipV="1">
            <a:off x="3766323" y="4782788"/>
            <a:ext cx="858592" cy="1386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arcador de contenido 2">
            <a:extLst>
              <a:ext uri="{FF2B5EF4-FFF2-40B4-BE49-F238E27FC236}">
                <a16:creationId xmlns:a16="http://schemas.microsoft.com/office/drawing/2014/main" id="{619274A1-0CB2-4244-9908-11817ED343AB}"/>
              </a:ext>
            </a:extLst>
          </p:cNvPr>
          <p:cNvSpPr txBox="1">
            <a:spLocks/>
          </p:cNvSpPr>
          <p:nvPr/>
        </p:nvSpPr>
        <p:spPr>
          <a:xfrm>
            <a:off x="83957" y="5009314"/>
            <a:ext cx="3241827" cy="10296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s-ES" dirty="0"/>
              <a:t>Una vez hecho el </a:t>
            </a:r>
            <a:r>
              <a:rPr lang="es-ES" dirty="0" err="1"/>
              <a:t>push</a:t>
            </a:r>
            <a:r>
              <a:rPr lang="es-ES" dirty="0"/>
              <a:t>, estamos listos para hacer un </a:t>
            </a:r>
            <a:r>
              <a:rPr lang="es-ES" dirty="0" err="1"/>
              <a:t>pull</a:t>
            </a:r>
            <a:r>
              <a:rPr lang="es-ES" dirty="0"/>
              <a:t> </a:t>
            </a:r>
            <a:r>
              <a:rPr lang="es-ES" dirty="0" err="1"/>
              <a:t>request</a:t>
            </a:r>
            <a:endParaRPr lang="es-ES" dirty="0"/>
          </a:p>
          <a:p>
            <a:pPr marL="0" indent="0">
              <a:buFont typeface="Calibri" panose="020F0502020204030204" pitchFamily="34" charset="0"/>
              <a:buNone/>
            </a:pPr>
            <a:endParaRPr lang="es-ES" dirty="0"/>
          </a:p>
          <a:p>
            <a:pPr marL="0" indent="0">
              <a:buFont typeface="Calibri" panose="020F0502020204030204" pitchFamily="34" charset="0"/>
              <a:buNone/>
            </a:pPr>
            <a:endParaRPr lang="es-ES" dirty="0"/>
          </a:p>
        </p:txBody>
      </p:sp>
      <p:sp>
        <p:nvSpPr>
          <p:cNvPr id="32" name="Rectángulo 33">
            <a:extLst>
              <a:ext uri="{FF2B5EF4-FFF2-40B4-BE49-F238E27FC236}">
                <a16:creationId xmlns:a16="http://schemas.microsoft.com/office/drawing/2014/main" id="{EF9ABF78-CD87-174C-9F9F-E211CE662B89}"/>
              </a:ext>
            </a:extLst>
          </p:cNvPr>
          <p:cNvSpPr/>
          <p:nvPr/>
        </p:nvSpPr>
        <p:spPr>
          <a:xfrm>
            <a:off x="6550677" y="3453737"/>
            <a:ext cx="1513615" cy="2112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9">
            <a:extLst>
              <a:ext uri="{FF2B5EF4-FFF2-40B4-BE49-F238E27FC236}">
                <a16:creationId xmlns:a16="http://schemas.microsoft.com/office/drawing/2014/main" id="{9B6051D8-6655-8E45-A986-EDADF9EA86CC}"/>
              </a:ext>
            </a:extLst>
          </p:cNvPr>
          <p:cNvSpPr/>
          <p:nvPr/>
        </p:nvSpPr>
        <p:spPr>
          <a:xfrm>
            <a:off x="7003587" y="5573244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Local</a:t>
            </a:r>
            <a:endParaRPr lang="es-CO" dirty="0"/>
          </a:p>
        </p:txBody>
      </p:sp>
      <p:sp>
        <p:nvSpPr>
          <p:cNvPr id="47" name="Elipse 56">
            <a:extLst>
              <a:ext uri="{FF2B5EF4-FFF2-40B4-BE49-F238E27FC236}">
                <a16:creationId xmlns:a16="http://schemas.microsoft.com/office/drawing/2014/main" id="{D5EC0DE2-8438-2143-8C4F-BA1A7344BDAF}"/>
              </a:ext>
            </a:extLst>
          </p:cNvPr>
          <p:cNvSpPr/>
          <p:nvPr/>
        </p:nvSpPr>
        <p:spPr>
          <a:xfrm>
            <a:off x="6730017" y="4973815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CuadroTexto 57">
            <a:extLst>
              <a:ext uri="{FF2B5EF4-FFF2-40B4-BE49-F238E27FC236}">
                <a16:creationId xmlns:a16="http://schemas.microsoft.com/office/drawing/2014/main" id="{5D65F760-0C26-5C42-995B-4C96C9BE45CE}"/>
              </a:ext>
            </a:extLst>
          </p:cNvPr>
          <p:cNvSpPr txBox="1"/>
          <p:nvPr/>
        </p:nvSpPr>
        <p:spPr>
          <a:xfrm>
            <a:off x="6453207" y="5169542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49" name="Elipse 35">
            <a:extLst>
              <a:ext uri="{FF2B5EF4-FFF2-40B4-BE49-F238E27FC236}">
                <a16:creationId xmlns:a16="http://schemas.microsoft.com/office/drawing/2014/main" id="{90101B2C-52F6-3D46-BEAB-369D12BCEA97}"/>
              </a:ext>
            </a:extLst>
          </p:cNvPr>
          <p:cNvSpPr/>
          <p:nvPr/>
        </p:nvSpPr>
        <p:spPr>
          <a:xfrm>
            <a:off x="6730017" y="4553650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0" name="Conector recto 6">
            <a:extLst>
              <a:ext uri="{FF2B5EF4-FFF2-40B4-BE49-F238E27FC236}">
                <a16:creationId xmlns:a16="http://schemas.microsoft.com/office/drawing/2014/main" id="{F37D3B8C-A22B-7A4D-BE51-58CFA1ADFFFE}"/>
              </a:ext>
            </a:extLst>
          </p:cNvPr>
          <p:cNvCxnSpPr>
            <a:stCxn id="47" idx="0"/>
            <a:endCxn id="49" idx="4"/>
          </p:cNvCxnSpPr>
          <p:nvPr/>
        </p:nvCxnSpPr>
        <p:spPr>
          <a:xfrm flipV="1">
            <a:off x="6828340" y="475029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7">
            <a:extLst>
              <a:ext uri="{FF2B5EF4-FFF2-40B4-BE49-F238E27FC236}">
                <a16:creationId xmlns:a16="http://schemas.microsoft.com/office/drawing/2014/main" id="{419C710D-123A-0840-AA3A-935962844B14}"/>
              </a:ext>
            </a:extLst>
          </p:cNvPr>
          <p:cNvSpPr txBox="1"/>
          <p:nvPr/>
        </p:nvSpPr>
        <p:spPr>
          <a:xfrm>
            <a:off x="7542866" y="5159303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feat</a:t>
            </a:r>
            <a:endParaRPr lang="es-CO" dirty="0"/>
          </a:p>
        </p:txBody>
      </p:sp>
      <p:sp>
        <p:nvSpPr>
          <p:cNvPr id="52" name="Elipse 56">
            <a:extLst>
              <a:ext uri="{FF2B5EF4-FFF2-40B4-BE49-F238E27FC236}">
                <a16:creationId xmlns:a16="http://schemas.microsoft.com/office/drawing/2014/main" id="{CDD38A00-CCDC-AB4C-A952-FE03B26A8B34}"/>
              </a:ext>
            </a:extLst>
          </p:cNvPr>
          <p:cNvSpPr/>
          <p:nvPr/>
        </p:nvSpPr>
        <p:spPr>
          <a:xfrm>
            <a:off x="7686931" y="4316671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Elipse 35">
            <a:extLst>
              <a:ext uri="{FF2B5EF4-FFF2-40B4-BE49-F238E27FC236}">
                <a16:creationId xmlns:a16="http://schemas.microsoft.com/office/drawing/2014/main" id="{1D4B4176-CCCC-6349-A7D3-AF9B5AF61388}"/>
              </a:ext>
            </a:extLst>
          </p:cNvPr>
          <p:cNvSpPr/>
          <p:nvPr/>
        </p:nvSpPr>
        <p:spPr>
          <a:xfrm>
            <a:off x="7686931" y="3896506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4" name="Conector recto 6">
            <a:extLst>
              <a:ext uri="{FF2B5EF4-FFF2-40B4-BE49-F238E27FC236}">
                <a16:creationId xmlns:a16="http://schemas.microsoft.com/office/drawing/2014/main" id="{CCA3A052-A280-914C-8199-93D6FEAB40B0}"/>
              </a:ext>
            </a:extLst>
          </p:cNvPr>
          <p:cNvCxnSpPr>
            <a:stCxn id="52" idx="0"/>
            <a:endCxn id="53" idx="4"/>
          </p:cNvCxnSpPr>
          <p:nvPr/>
        </p:nvCxnSpPr>
        <p:spPr>
          <a:xfrm flipV="1">
            <a:off x="7785254" y="4093151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7496B5C2-4246-E84F-94EE-780E29E89BC6}"/>
              </a:ext>
            </a:extLst>
          </p:cNvPr>
          <p:cNvCxnSpPr>
            <a:stCxn id="49" idx="6"/>
            <a:endCxn id="52" idx="4"/>
          </p:cNvCxnSpPr>
          <p:nvPr/>
        </p:nvCxnSpPr>
        <p:spPr>
          <a:xfrm flipV="1">
            <a:off x="6926662" y="4513316"/>
            <a:ext cx="858592" cy="1386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Resultado de imagen para github logo">
            <a:extLst>
              <a:ext uri="{FF2B5EF4-FFF2-40B4-BE49-F238E27FC236}">
                <a16:creationId xmlns:a16="http://schemas.microsoft.com/office/drawing/2014/main" id="{8A1BDB04-97D7-1C48-8839-893A2DDA7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4349" y="311847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169EBBC2-5334-B147-8302-0A59EE86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673" y="3486361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n para user logo png">
            <a:extLst>
              <a:ext uri="{FF2B5EF4-FFF2-40B4-BE49-F238E27FC236}">
                <a16:creationId xmlns:a16="http://schemas.microsoft.com/office/drawing/2014/main" id="{323F1DD5-0965-A34F-B542-4FB5F225E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690" y="281968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Elipse 56">
            <a:extLst>
              <a:ext uri="{FF2B5EF4-FFF2-40B4-BE49-F238E27FC236}">
                <a16:creationId xmlns:a16="http://schemas.microsoft.com/office/drawing/2014/main" id="{58A3E3F1-4610-8646-99BD-39CD7C5E7408}"/>
              </a:ext>
            </a:extLst>
          </p:cNvPr>
          <p:cNvSpPr/>
          <p:nvPr/>
        </p:nvSpPr>
        <p:spPr>
          <a:xfrm>
            <a:off x="7678967" y="4310947"/>
            <a:ext cx="196645" cy="196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Elipse 35">
            <a:extLst>
              <a:ext uri="{FF2B5EF4-FFF2-40B4-BE49-F238E27FC236}">
                <a16:creationId xmlns:a16="http://schemas.microsoft.com/office/drawing/2014/main" id="{9186EE00-3E16-3041-9862-EAA632FDE308}"/>
              </a:ext>
            </a:extLst>
          </p:cNvPr>
          <p:cNvSpPr/>
          <p:nvPr/>
        </p:nvSpPr>
        <p:spPr>
          <a:xfrm>
            <a:off x="7678967" y="3890782"/>
            <a:ext cx="196645" cy="196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77596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Forking</a:t>
            </a:r>
            <a:r>
              <a:rPr lang="es-ES" dirty="0"/>
              <a:t> </a:t>
            </a:r>
            <a:r>
              <a:rPr lang="es-ES" dirty="0" err="1"/>
              <a:t>workflow</a:t>
            </a:r>
            <a:endParaRPr lang="es-CO" dirty="0"/>
          </a:p>
        </p:txBody>
      </p:sp>
      <p:pic>
        <p:nvPicPr>
          <p:cNvPr id="4" name="Picture 2" descr="Resultado de imagen para github logo">
            <a:extLst>
              <a:ext uri="{FF2B5EF4-FFF2-40B4-BE49-F238E27FC236}">
                <a16:creationId xmlns:a16="http://schemas.microsoft.com/office/drawing/2014/main" id="{E9BA9C05-36B5-894E-A8D8-7FA485CB9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9449763" y="2270669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user logo png">
            <a:extLst>
              <a:ext uri="{FF2B5EF4-FFF2-40B4-BE49-F238E27FC236}">
                <a16:creationId xmlns:a16="http://schemas.microsoft.com/office/drawing/2014/main" id="{0C22F3BE-B5D9-4B41-8DA9-380504C4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206" y="1845734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ED8012A-8B61-0840-9C87-EEF71D5EBFF2}"/>
              </a:ext>
            </a:extLst>
          </p:cNvPr>
          <p:cNvSpPr/>
          <p:nvPr/>
        </p:nvSpPr>
        <p:spPr>
          <a:xfrm>
            <a:off x="10325003" y="1936706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Creador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EDB4FA-A181-9A47-AA0D-62F4EBA43224}"/>
              </a:ext>
            </a:extLst>
          </p:cNvPr>
          <p:cNvSpPr/>
          <p:nvPr/>
        </p:nvSpPr>
        <p:spPr>
          <a:xfrm>
            <a:off x="6810057" y="2463290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A</a:t>
            </a:r>
            <a:endParaRPr lang="es-CO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9B7C9A-BE58-5E4C-BD01-1AE0910AB4D9}"/>
              </a:ext>
            </a:extLst>
          </p:cNvPr>
          <p:cNvCxnSpPr>
            <a:stCxn id="13" idx="3"/>
            <a:endCxn id="4" idx="1"/>
          </p:cNvCxnSpPr>
          <p:nvPr/>
        </p:nvCxnSpPr>
        <p:spPr>
          <a:xfrm flipV="1">
            <a:off x="7662001" y="2875387"/>
            <a:ext cx="1787762" cy="54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33">
            <a:extLst>
              <a:ext uri="{FF2B5EF4-FFF2-40B4-BE49-F238E27FC236}">
                <a16:creationId xmlns:a16="http://schemas.microsoft.com/office/drawing/2014/main" id="{F1AC612F-B21D-1347-ABFC-BC8A90B4458F}"/>
              </a:ext>
            </a:extLst>
          </p:cNvPr>
          <p:cNvSpPr/>
          <p:nvPr/>
        </p:nvSpPr>
        <p:spPr>
          <a:xfrm>
            <a:off x="3390338" y="3723209"/>
            <a:ext cx="1513615" cy="2112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6" name="Picture 4" descr="Resultado de imagen de git logo png&quot;">
            <a:extLst>
              <a:ext uri="{FF2B5EF4-FFF2-40B4-BE49-F238E27FC236}">
                <a16:creationId xmlns:a16="http://schemas.microsoft.com/office/drawing/2014/main" id="{B055B357-9535-E84B-ABE1-B959C869D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3610975" y="4162512"/>
            <a:ext cx="1128191" cy="108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9">
            <a:extLst>
              <a:ext uri="{FF2B5EF4-FFF2-40B4-BE49-F238E27FC236}">
                <a16:creationId xmlns:a16="http://schemas.microsoft.com/office/drawing/2014/main" id="{973F953C-34C7-FE49-8B1C-BF48BF02A848}"/>
              </a:ext>
            </a:extLst>
          </p:cNvPr>
          <p:cNvSpPr/>
          <p:nvPr/>
        </p:nvSpPr>
        <p:spPr>
          <a:xfrm>
            <a:off x="3843248" y="5842716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Local</a:t>
            </a:r>
            <a:endParaRPr lang="es-CO" dirty="0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5889CF9-426B-EE45-875A-39219D12171B}"/>
              </a:ext>
            </a:extLst>
          </p:cNvPr>
          <p:cNvCxnSpPr>
            <a:cxnSpLocks/>
            <a:stCxn id="9" idx="0"/>
            <a:endCxn id="24" idx="1"/>
          </p:cNvCxnSpPr>
          <p:nvPr/>
        </p:nvCxnSpPr>
        <p:spPr>
          <a:xfrm rot="16200000" flipH="1">
            <a:off x="5578424" y="2694469"/>
            <a:ext cx="61211" cy="1947285"/>
          </a:xfrm>
          <a:prstGeom prst="bentConnector4">
            <a:avLst>
              <a:gd name="adj1" fmla="val -373462"/>
              <a:gd name="adj2" fmla="val 53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B4B9192-D05A-EE4E-A9CE-961D7253874A}"/>
              </a:ext>
            </a:extLst>
          </p:cNvPr>
          <p:cNvSpPr/>
          <p:nvPr/>
        </p:nvSpPr>
        <p:spPr>
          <a:xfrm>
            <a:off x="4506891" y="3637506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9">
            <a:extLst>
              <a:ext uri="{FF2B5EF4-FFF2-40B4-BE49-F238E27FC236}">
                <a16:creationId xmlns:a16="http://schemas.microsoft.com/office/drawing/2014/main" id="{C20235DE-DB50-2948-8AA8-239A584D529E}"/>
              </a:ext>
            </a:extLst>
          </p:cNvPr>
          <p:cNvSpPr/>
          <p:nvPr/>
        </p:nvSpPr>
        <p:spPr>
          <a:xfrm>
            <a:off x="4712883" y="365917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origin</a:t>
            </a:r>
            <a:endParaRPr lang="es-CO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8FC93-13D8-7742-BFEF-285B603E2E4D}"/>
              </a:ext>
            </a:extLst>
          </p:cNvPr>
          <p:cNvSpPr/>
          <p:nvPr/>
        </p:nvSpPr>
        <p:spPr>
          <a:xfrm>
            <a:off x="3577624" y="3631379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9">
            <a:extLst>
              <a:ext uri="{FF2B5EF4-FFF2-40B4-BE49-F238E27FC236}">
                <a16:creationId xmlns:a16="http://schemas.microsoft.com/office/drawing/2014/main" id="{85DAD8B5-F6C1-7843-8D97-CAB0A840E1FD}"/>
              </a:ext>
            </a:extLst>
          </p:cNvPr>
          <p:cNvSpPr/>
          <p:nvPr/>
        </p:nvSpPr>
        <p:spPr>
          <a:xfrm>
            <a:off x="2545687" y="3663006"/>
            <a:ext cx="1078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upstream</a:t>
            </a:r>
            <a:endParaRPr lang="es-CO" dirty="0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70A19363-EE92-2840-9821-5D85AB03A8AA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3706122" y="2463289"/>
            <a:ext cx="5859571" cy="11680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56">
            <a:extLst>
              <a:ext uri="{FF2B5EF4-FFF2-40B4-BE49-F238E27FC236}">
                <a16:creationId xmlns:a16="http://schemas.microsoft.com/office/drawing/2014/main" id="{54F2ACFF-02FE-6E45-83B0-154B9A4D70A8}"/>
              </a:ext>
            </a:extLst>
          </p:cNvPr>
          <p:cNvSpPr/>
          <p:nvPr/>
        </p:nvSpPr>
        <p:spPr>
          <a:xfrm>
            <a:off x="3569678" y="5243287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57">
            <a:extLst>
              <a:ext uri="{FF2B5EF4-FFF2-40B4-BE49-F238E27FC236}">
                <a16:creationId xmlns:a16="http://schemas.microsoft.com/office/drawing/2014/main" id="{204CCB57-A248-C44B-BD96-ACEB897FB7B0}"/>
              </a:ext>
            </a:extLst>
          </p:cNvPr>
          <p:cNvSpPr txBox="1"/>
          <p:nvPr/>
        </p:nvSpPr>
        <p:spPr>
          <a:xfrm>
            <a:off x="3292868" y="5439014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37" name="Elipse 35">
            <a:extLst>
              <a:ext uri="{FF2B5EF4-FFF2-40B4-BE49-F238E27FC236}">
                <a16:creationId xmlns:a16="http://schemas.microsoft.com/office/drawing/2014/main" id="{43A665FA-C168-5D4F-9B5D-FFF168A240D0}"/>
              </a:ext>
            </a:extLst>
          </p:cNvPr>
          <p:cNvSpPr/>
          <p:nvPr/>
        </p:nvSpPr>
        <p:spPr>
          <a:xfrm>
            <a:off x="3569678" y="4823122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9" name="Conector recto 6">
            <a:extLst>
              <a:ext uri="{FF2B5EF4-FFF2-40B4-BE49-F238E27FC236}">
                <a16:creationId xmlns:a16="http://schemas.microsoft.com/office/drawing/2014/main" id="{F9F1ABE0-1A91-C148-B5F2-21518E6695EC}"/>
              </a:ext>
            </a:extLst>
          </p:cNvPr>
          <p:cNvCxnSpPr>
            <a:stCxn id="35" idx="0"/>
            <a:endCxn id="37" idx="4"/>
          </p:cNvCxnSpPr>
          <p:nvPr/>
        </p:nvCxnSpPr>
        <p:spPr>
          <a:xfrm flipV="1">
            <a:off x="3668001" y="501976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57">
            <a:extLst>
              <a:ext uri="{FF2B5EF4-FFF2-40B4-BE49-F238E27FC236}">
                <a16:creationId xmlns:a16="http://schemas.microsoft.com/office/drawing/2014/main" id="{C1C324FC-78FD-F44C-A819-2A01283F5B1F}"/>
              </a:ext>
            </a:extLst>
          </p:cNvPr>
          <p:cNvSpPr txBox="1"/>
          <p:nvPr/>
        </p:nvSpPr>
        <p:spPr>
          <a:xfrm>
            <a:off x="4382527" y="5428775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feat</a:t>
            </a:r>
            <a:endParaRPr lang="es-CO" dirty="0"/>
          </a:p>
        </p:txBody>
      </p:sp>
      <p:sp>
        <p:nvSpPr>
          <p:cNvPr id="41" name="Elipse 56">
            <a:extLst>
              <a:ext uri="{FF2B5EF4-FFF2-40B4-BE49-F238E27FC236}">
                <a16:creationId xmlns:a16="http://schemas.microsoft.com/office/drawing/2014/main" id="{6CCD208D-FA83-DA46-96F3-B8F2E047D756}"/>
              </a:ext>
            </a:extLst>
          </p:cNvPr>
          <p:cNvSpPr/>
          <p:nvPr/>
        </p:nvSpPr>
        <p:spPr>
          <a:xfrm>
            <a:off x="4526592" y="4586143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Elipse 35">
            <a:extLst>
              <a:ext uri="{FF2B5EF4-FFF2-40B4-BE49-F238E27FC236}">
                <a16:creationId xmlns:a16="http://schemas.microsoft.com/office/drawing/2014/main" id="{93656140-6748-D844-82C9-89192DBA9EB6}"/>
              </a:ext>
            </a:extLst>
          </p:cNvPr>
          <p:cNvSpPr/>
          <p:nvPr/>
        </p:nvSpPr>
        <p:spPr>
          <a:xfrm>
            <a:off x="4526592" y="4165978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4" name="Conector recto 6">
            <a:extLst>
              <a:ext uri="{FF2B5EF4-FFF2-40B4-BE49-F238E27FC236}">
                <a16:creationId xmlns:a16="http://schemas.microsoft.com/office/drawing/2014/main" id="{168F97DF-1266-4C43-B155-8648D23637BC}"/>
              </a:ext>
            </a:extLst>
          </p:cNvPr>
          <p:cNvCxnSpPr>
            <a:stCxn id="41" idx="0"/>
            <a:endCxn id="43" idx="4"/>
          </p:cNvCxnSpPr>
          <p:nvPr/>
        </p:nvCxnSpPr>
        <p:spPr>
          <a:xfrm flipV="1">
            <a:off x="4624915" y="4362623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CEC51BBB-7202-AD40-920A-E0185715E5DE}"/>
              </a:ext>
            </a:extLst>
          </p:cNvPr>
          <p:cNvCxnSpPr>
            <a:stCxn id="37" idx="6"/>
            <a:endCxn id="41" idx="4"/>
          </p:cNvCxnSpPr>
          <p:nvPr/>
        </p:nvCxnSpPr>
        <p:spPr>
          <a:xfrm flipV="1">
            <a:off x="3766323" y="4782788"/>
            <a:ext cx="858592" cy="1386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arcador de contenido 2">
            <a:extLst>
              <a:ext uri="{FF2B5EF4-FFF2-40B4-BE49-F238E27FC236}">
                <a16:creationId xmlns:a16="http://schemas.microsoft.com/office/drawing/2014/main" id="{619274A1-0CB2-4244-9908-11817ED343AB}"/>
              </a:ext>
            </a:extLst>
          </p:cNvPr>
          <p:cNvSpPr txBox="1">
            <a:spLocks/>
          </p:cNvSpPr>
          <p:nvPr/>
        </p:nvSpPr>
        <p:spPr>
          <a:xfrm>
            <a:off x="8643845" y="3647685"/>
            <a:ext cx="3241827" cy="10296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s-ES" dirty="0"/>
              <a:t>Finalmente el creador hace </a:t>
            </a:r>
            <a:r>
              <a:rPr lang="es-ES" dirty="0" err="1"/>
              <a:t>merge</a:t>
            </a:r>
            <a:r>
              <a:rPr lang="es-ES" dirty="0"/>
              <a:t> con la rama recibida (</a:t>
            </a:r>
            <a:r>
              <a:rPr lang="es-ES" dirty="0" err="1"/>
              <a:t>feat</a:t>
            </a:r>
            <a:r>
              <a:rPr lang="es-ES" dirty="0"/>
              <a:t>)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s-ES" dirty="0"/>
          </a:p>
          <a:p>
            <a:pPr marL="0" indent="0">
              <a:buFont typeface="Calibri" panose="020F0502020204030204" pitchFamily="34" charset="0"/>
              <a:buNone/>
            </a:pPr>
            <a:endParaRPr lang="es-ES" dirty="0"/>
          </a:p>
        </p:txBody>
      </p:sp>
      <p:sp>
        <p:nvSpPr>
          <p:cNvPr id="32" name="Rectángulo 33">
            <a:extLst>
              <a:ext uri="{FF2B5EF4-FFF2-40B4-BE49-F238E27FC236}">
                <a16:creationId xmlns:a16="http://schemas.microsoft.com/office/drawing/2014/main" id="{EF9ABF78-CD87-174C-9F9F-E211CE662B89}"/>
              </a:ext>
            </a:extLst>
          </p:cNvPr>
          <p:cNvSpPr/>
          <p:nvPr/>
        </p:nvSpPr>
        <p:spPr>
          <a:xfrm>
            <a:off x="6550677" y="3453737"/>
            <a:ext cx="1513615" cy="2112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9">
            <a:extLst>
              <a:ext uri="{FF2B5EF4-FFF2-40B4-BE49-F238E27FC236}">
                <a16:creationId xmlns:a16="http://schemas.microsoft.com/office/drawing/2014/main" id="{9B6051D8-6655-8E45-A986-EDADF9EA86CC}"/>
              </a:ext>
            </a:extLst>
          </p:cNvPr>
          <p:cNvSpPr/>
          <p:nvPr/>
        </p:nvSpPr>
        <p:spPr>
          <a:xfrm>
            <a:off x="7003587" y="5573244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Local</a:t>
            </a:r>
            <a:endParaRPr lang="es-CO" dirty="0"/>
          </a:p>
        </p:txBody>
      </p:sp>
      <p:sp>
        <p:nvSpPr>
          <p:cNvPr id="47" name="Elipse 56">
            <a:extLst>
              <a:ext uri="{FF2B5EF4-FFF2-40B4-BE49-F238E27FC236}">
                <a16:creationId xmlns:a16="http://schemas.microsoft.com/office/drawing/2014/main" id="{D5EC0DE2-8438-2143-8C4F-BA1A7344BDAF}"/>
              </a:ext>
            </a:extLst>
          </p:cNvPr>
          <p:cNvSpPr/>
          <p:nvPr/>
        </p:nvSpPr>
        <p:spPr>
          <a:xfrm>
            <a:off x="6730017" y="4973815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CuadroTexto 57">
            <a:extLst>
              <a:ext uri="{FF2B5EF4-FFF2-40B4-BE49-F238E27FC236}">
                <a16:creationId xmlns:a16="http://schemas.microsoft.com/office/drawing/2014/main" id="{5D65F760-0C26-5C42-995B-4C96C9BE45CE}"/>
              </a:ext>
            </a:extLst>
          </p:cNvPr>
          <p:cNvSpPr txBox="1"/>
          <p:nvPr/>
        </p:nvSpPr>
        <p:spPr>
          <a:xfrm>
            <a:off x="6453207" y="5169542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49" name="Elipse 35">
            <a:extLst>
              <a:ext uri="{FF2B5EF4-FFF2-40B4-BE49-F238E27FC236}">
                <a16:creationId xmlns:a16="http://schemas.microsoft.com/office/drawing/2014/main" id="{90101B2C-52F6-3D46-BEAB-369D12BCEA97}"/>
              </a:ext>
            </a:extLst>
          </p:cNvPr>
          <p:cNvSpPr/>
          <p:nvPr/>
        </p:nvSpPr>
        <p:spPr>
          <a:xfrm>
            <a:off x="6730017" y="4553650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0" name="Conector recto 6">
            <a:extLst>
              <a:ext uri="{FF2B5EF4-FFF2-40B4-BE49-F238E27FC236}">
                <a16:creationId xmlns:a16="http://schemas.microsoft.com/office/drawing/2014/main" id="{F37D3B8C-A22B-7A4D-BE51-58CFA1ADFFFE}"/>
              </a:ext>
            </a:extLst>
          </p:cNvPr>
          <p:cNvCxnSpPr>
            <a:stCxn id="47" idx="0"/>
            <a:endCxn id="49" idx="4"/>
          </p:cNvCxnSpPr>
          <p:nvPr/>
        </p:nvCxnSpPr>
        <p:spPr>
          <a:xfrm flipV="1">
            <a:off x="6828340" y="475029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7">
            <a:extLst>
              <a:ext uri="{FF2B5EF4-FFF2-40B4-BE49-F238E27FC236}">
                <a16:creationId xmlns:a16="http://schemas.microsoft.com/office/drawing/2014/main" id="{419C710D-123A-0840-AA3A-935962844B14}"/>
              </a:ext>
            </a:extLst>
          </p:cNvPr>
          <p:cNvSpPr txBox="1"/>
          <p:nvPr/>
        </p:nvSpPr>
        <p:spPr>
          <a:xfrm>
            <a:off x="7542866" y="5159303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feat</a:t>
            </a:r>
            <a:endParaRPr lang="es-CO" dirty="0"/>
          </a:p>
        </p:txBody>
      </p:sp>
      <p:sp>
        <p:nvSpPr>
          <p:cNvPr id="52" name="Elipse 56">
            <a:extLst>
              <a:ext uri="{FF2B5EF4-FFF2-40B4-BE49-F238E27FC236}">
                <a16:creationId xmlns:a16="http://schemas.microsoft.com/office/drawing/2014/main" id="{CDD38A00-CCDC-AB4C-A952-FE03B26A8B34}"/>
              </a:ext>
            </a:extLst>
          </p:cNvPr>
          <p:cNvSpPr/>
          <p:nvPr/>
        </p:nvSpPr>
        <p:spPr>
          <a:xfrm>
            <a:off x="7686931" y="4316671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Elipse 35">
            <a:extLst>
              <a:ext uri="{FF2B5EF4-FFF2-40B4-BE49-F238E27FC236}">
                <a16:creationId xmlns:a16="http://schemas.microsoft.com/office/drawing/2014/main" id="{1D4B4176-CCCC-6349-A7D3-AF9B5AF61388}"/>
              </a:ext>
            </a:extLst>
          </p:cNvPr>
          <p:cNvSpPr/>
          <p:nvPr/>
        </p:nvSpPr>
        <p:spPr>
          <a:xfrm>
            <a:off x="7686931" y="3896506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4" name="Conector recto 6">
            <a:extLst>
              <a:ext uri="{FF2B5EF4-FFF2-40B4-BE49-F238E27FC236}">
                <a16:creationId xmlns:a16="http://schemas.microsoft.com/office/drawing/2014/main" id="{CCA3A052-A280-914C-8199-93D6FEAB40B0}"/>
              </a:ext>
            </a:extLst>
          </p:cNvPr>
          <p:cNvCxnSpPr>
            <a:stCxn id="52" idx="0"/>
            <a:endCxn id="53" idx="4"/>
          </p:cNvCxnSpPr>
          <p:nvPr/>
        </p:nvCxnSpPr>
        <p:spPr>
          <a:xfrm flipV="1">
            <a:off x="7785254" y="4093151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7496B5C2-4246-E84F-94EE-780E29E89BC6}"/>
              </a:ext>
            </a:extLst>
          </p:cNvPr>
          <p:cNvCxnSpPr>
            <a:stCxn id="49" idx="6"/>
            <a:endCxn id="52" idx="4"/>
          </p:cNvCxnSpPr>
          <p:nvPr/>
        </p:nvCxnSpPr>
        <p:spPr>
          <a:xfrm flipV="1">
            <a:off x="6926662" y="4513316"/>
            <a:ext cx="858592" cy="1386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Resultado de imagen para github logo">
            <a:extLst>
              <a:ext uri="{FF2B5EF4-FFF2-40B4-BE49-F238E27FC236}">
                <a16:creationId xmlns:a16="http://schemas.microsoft.com/office/drawing/2014/main" id="{8A1BDB04-97D7-1C48-8839-893A2DDA7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4349" y="311847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169EBBC2-5334-B147-8302-0A59EE86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673" y="3486361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n para user logo png">
            <a:extLst>
              <a:ext uri="{FF2B5EF4-FFF2-40B4-BE49-F238E27FC236}">
                <a16:creationId xmlns:a16="http://schemas.microsoft.com/office/drawing/2014/main" id="{323F1DD5-0965-A34F-B542-4FB5F225E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690" y="281968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Elipse 56">
            <a:extLst>
              <a:ext uri="{FF2B5EF4-FFF2-40B4-BE49-F238E27FC236}">
                <a16:creationId xmlns:a16="http://schemas.microsoft.com/office/drawing/2014/main" id="{8ADC3408-968E-2748-8D3A-D8336F23DFC1}"/>
              </a:ext>
            </a:extLst>
          </p:cNvPr>
          <p:cNvSpPr/>
          <p:nvPr/>
        </p:nvSpPr>
        <p:spPr>
          <a:xfrm>
            <a:off x="7678967" y="4310947"/>
            <a:ext cx="196645" cy="196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Elipse 35">
            <a:extLst>
              <a:ext uri="{FF2B5EF4-FFF2-40B4-BE49-F238E27FC236}">
                <a16:creationId xmlns:a16="http://schemas.microsoft.com/office/drawing/2014/main" id="{72CE767B-1AFB-D140-8269-7BA8E7F103B5}"/>
              </a:ext>
            </a:extLst>
          </p:cNvPr>
          <p:cNvSpPr/>
          <p:nvPr/>
        </p:nvSpPr>
        <p:spPr>
          <a:xfrm>
            <a:off x="7678967" y="3890782"/>
            <a:ext cx="196645" cy="196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2126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Forking</a:t>
            </a:r>
            <a:r>
              <a:rPr lang="es-ES" dirty="0"/>
              <a:t> </a:t>
            </a:r>
            <a:r>
              <a:rPr lang="es-ES" dirty="0" err="1"/>
              <a:t>workflow</a:t>
            </a:r>
            <a:endParaRPr lang="es-CO" dirty="0"/>
          </a:p>
        </p:txBody>
      </p:sp>
      <p:pic>
        <p:nvPicPr>
          <p:cNvPr id="4" name="Picture 2" descr="Resultado de imagen para github logo">
            <a:extLst>
              <a:ext uri="{FF2B5EF4-FFF2-40B4-BE49-F238E27FC236}">
                <a16:creationId xmlns:a16="http://schemas.microsoft.com/office/drawing/2014/main" id="{E9BA9C05-36B5-894E-A8D8-7FA485CB9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9449763" y="2270669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user logo png">
            <a:extLst>
              <a:ext uri="{FF2B5EF4-FFF2-40B4-BE49-F238E27FC236}">
                <a16:creationId xmlns:a16="http://schemas.microsoft.com/office/drawing/2014/main" id="{0C22F3BE-B5D9-4B41-8DA9-380504C4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206" y="1845734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ED8012A-8B61-0840-9C87-EEF71D5EBFF2}"/>
              </a:ext>
            </a:extLst>
          </p:cNvPr>
          <p:cNvSpPr/>
          <p:nvPr/>
        </p:nvSpPr>
        <p:spPr>
          <a:xfrm>
            <a:off x="10325003" y="1936706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Creador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EDB4FA-A181-9A47-AA0D-62F4EBA43224}"/>
              </a:ext>
            </a:extLst>
          </p:cNvPr>
          <p:cNvSpPr/>
          <p:nvPr/>
        </p:nvSpPr>
        <p:spPr>
          <a:xfrm>
            <a:off x="6810057" y="2463290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Contrib</a:t>
            </a:r>
            <a:r>
              <a:rPr lang="es-ES" dirty="0"/>
              <a:t> A</a:t>
            </a:r>
            <a:endParaRPr lang="es-CO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9B7C9A-BE58-5E4C-BD01-1AE0910AB4D9}"/>
              </a:ext>
            </a:extLst>
          </p:cNvPr>
          <p:cNvCxnSpPr>
            <a:stCxn id="13" idx="3"/>
            <a:endCxn id="4" idx="1"/>
          </p:cNvCxnSpPr>
          <p:nvPr/>
        </p:nvCxnSpPr>
        <p:spPr>
          <a:xfrm flipV="1">
            <a:off x="7662001" y="2875387"/>
            <a:ext cx="1787762" cy="54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33">
            <a:extLst>
              <a:ext uri="{FF2B5EF4-FFF2-40B4-BE49-F238E27FC236}">
                <a16:creationId xmlns:a16="http://schemas.microsoft.com/office/drawing/2014/main" id="{F1AC612F-B21D-1347-ABFC-BC8A90B4458F}"/>
              </a:ext>
            </a:extLst>
          </p:cNvPr>
          <p:cNvSpPr/>
          <p:nvPr/>
        </p:nvSpPr>
        <p:spPr>
          <a:xfrm>
            <a:off x="3390338" y="3723209"/>
            <a:ext cx="1513615" cy="2112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6" name="Picture 4" descr="Resultado de imagen de git logo png&quot;">
            <a:extLst>
              <a:ext uri="{FF2B5EF4-FFF2-40B4-BE49-F238E27FC236}">
                <a16:creationId xmlns:a16="http://schemas.microsoft.com/office/drawing/2014/main" id="{B055B357-9535-E84B-ABE1-B959C869D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3610975" y="4162512"/>
            <a:ext cx="1128191" cy="108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9">
            <a:extLst>
              <a:ext uri="{FF2B5EF4-FFF2-40B4-BE49-F238E27FC236}">
                <a16:creationId xmlns:a16="http://schemas.microsoft.com/office/drawing/2014/main" id="{973F953C-34C7-FE49-8B1C-BF48BF02A848}"/>
              </a:ext>
            </a:extLst>
          </p:cNvPr>
          <p:cNvSpPr/>
          <p:nvPr/>
        </p:nvSpPr>
        <p:spPr>
          <a:xfrm>
            <a:off x="3843248" y="5842716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Local</a:t>
            </a:r>
            <a:endParaRPr lang="es-CO" dirty="0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5889CF9-426B-EE45-875A-39219D12171B}"/>
              </a:ext>
            </a:extLst>
          </p:cNvPr>
          <p:cNvCxnSpPr>
            <a:cxnSpLocks/>
            <a:stCxn id="9" idx="0"/>
            <a:endCxn id="24" idx="1"/>
          </p:cNvCxnSpPr>
          <p:nvPr/>
        </p:nvCxnSpPr>
        <p:spPr>
          <a:xfrm rot="16200000" flipH="1">
            <a:off x="5578424" y="2694469"/>
            <a:ext cx="61211" cy="1947285"/>
          </a:xfrm>
          <a:prstGeom prst="bentConnector4">
            <a:avLst>
              <a:gd name="adj1" fmla="val -373462"/>
              <a:gd name="adj2" fmla="val 53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B4B9192-D05A-EE4E-A9CE-961D7253874A}"/>
              </a:ext>
            </a:extLst>
          </p:cNvPr>
          <p:cNvSpPr/>
          <p:nvPr/>
        </p:nvSpPr>
        <p:spPr>
          <a:xfrm>
            <a:off x="4506891" y="3637506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9">
            <a:extLst>
              <a:ext uri="{FF2B5EF4-FFF2-40B4-BE49-F238E27FC236}">
                <a16:creationId xmlns:a16="http://schemas.microsoft.com/office/drawing/2014/main" id="{C20235DE-DB50-2948-8AA8-239A584D529E}"/>
              </a:ext>
            </a:extLst>
          </p:cNvPr>
          <p:cNvSpPr/>
          <p:nvPr/>
        </p:nvSpPr>
        <p:spPr>
          <a:xfrm>
            <a:off x="4712883" y="365917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origin</a:t>
            </a:r>
            <a:endParaRPr lang="es-CO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8FC93-13D8-7742-BFEF-285B603E2E4D}"/>
              </a:ext>
            </a:extLst>
          </p:cNvPr>
          <p:cNvSpPr/>
          <p:nvPr/>
        </p:nvSpPr>
        <p:spPr>
          <a:xfrm>
            <a:off x="3577624" y="3631379"/>
            <a:ext cx="256994" cy="25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9">
            <a:extLst>
              <a:ext uri="{FF2B5EF4-FFF2-40B4-BE49-F238E27FC236}">
                <a16:creationId xmlns:a16="http://schemas.microsoft.com/office/drawing/2014/main" id="{85DAD8B5-F6C1-7843-8D97-CAB0A840E1FD}"/>
              </a:ext>
            </a:extLst>
          </p:cNvPr>
          <p:cNvSpPr/>
          <p:nvPr/>
        </p:nvSpPr>
        <p:spPr>
          <a:xfrm>
            <a:off x="2545687" y="3663006"/>
            <a:ext cx="1078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upstream</a:t>
            </a:r>
            <a:endParaRPr lang="es-CO" dirty="0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70A19363-EE92-2840-9821-5D85AB03A8AA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3706122" y="2463289"/>
            <a:ext cx="5859571" cy="11680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56">
            <a:extLst>
              <a:ext uri="{FF2B5EF4-FFF2-40B4-BE49-F238E27FC236}">
                <a16:creationId xmlns:a16="http://schemas.microsoft.com/office/drawing/2014/main" id="{54F2ACFF-02FE-6E45-83B0-154B9A4D70A8}"/>
              </a:ext>
            </a:extLst>
          </p:cNvPr>
          <p:cNvSpPr/>
          <p:nvPr/>
        </p:nvSpPr>
        <p:spPr>
          <a:xfrm>
            <a:off x="3569678" y="5243287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57">
            <a:extLst>
              <a:ext uri="{FF2B5EF4-FFF2-40B4-BE49-F238E27FC236}">
                <a16:creationId xmlns:a16="http://schemas.microsoft.com/office/drawing/2014/main" id="{204CCB57-A248-C44B-BD96-ACEB897FB7B0}"/>
              </a:ext>
            </a:extLst>
          </p:cNvPr>
          <p:cNvSpPr txBox="1"/>
          <p:nvPr/>
        </p:nvSpPr>
        <p:spPr>
          <a:xfrm>
            <a:off x="3292868" y="5439014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37" name="Elipse 35">
            <a:extLst>
              <a:ext uri="{FF2B5EF4-FFF2-40B4-BE49-F238E27FC236}">
                <a16:creationId xmlns:a16="http://schemas.microsoft.com/office/drawing/2014/main" id="{43A665FA-C168-5D4F-9B5D-FFF168A240D0}"/>
              </a:ext>
            </a:extLst>
          </p:cNvPr>
          <p:cNvSpPr/>
          <p:nvPr/>
        </p:nvSpPr>
        <p:spPr>
          <a:xfrm>
            <a:off x="3569678" y="4823122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9" name="Conector recto 6">
            <a:extLst>
              <a:ext uri="{FF2B5EF4-FFF2-40B4-BE49-F238E27FC236}">
                <a16:creationId xmlns:a16="http://schemas.microsoft.com/office/drawing/2014/main" id="{F9F1ABE0-1A91-C148-B5F2-21518E6695EC}"/>
              </a:ext>
            </a:extLst>
          </p:cNvPr>
          <p:cNvCxnSpPr>
            <a:stCxn id="35" idx="0"/>
            <a:endCxn id="37" idx="4"/>
          </p:cNvCxnSpPr>
          <p:nvPr/>
        </p:nvCxnSpPr>
        <p:spPr>
          <a:xfrm flipV="1">
            <a:off x="3668001" y="501976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57">
            <a:extLst>
              <a:ext uri="{FF2B5EF4-FFF2-40B4-BE49-F238E27FC236}">
                <a16:creationId xmlns:a16="http://schemas.microsoft.com/office/drawing/2014/main" id="{C1C324FC-78FD-F44C-A819-2A01283F5B1F}"/>
              </a:ext>
            </a:extLst>
          </p:cNvPr>
          <p:cNvSpPr txBox="1"/>
          <p:nvPr/>
        </p:nvSpPr>
        <p:spPr>
          <a:xfrm>
            <a:off x="4382527" y="5428775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feat</a:t>
            </a:r>
            <a:endParaRPr lang="es-CO" dirty="0"/>
          </a:p>
        </p:txBody>
      </p:sp>
      <p:sp>
        <p:nvSpPr>
          <p:cNvPr id="41" name="Elipse 56">
            <a:extLst>
              <a:ext uri="{FF2B5EF4-FFF2-40B4-BE49-F238E27FC236}">
                <a16:creationId xmlns:a16="http://schemas.microsoft.com/office/drawing/2014/main" id="{6CCD208D-FA83-DA46-96F3-B8F2E047D756}"/>
              </a:ext>
            </a:extLst>
          </p:cNvPr>
          <p:cNvSpPr/>
          <p:nvPr/>
        </p:nvSpPr>
        <p:spPr>
          <a:xfrm>
            <a:off x="4526592" y="4586143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Elipse 35">
            <a:extLst>
              <a:ext uri="{FF2B5EF4-FFF2-40B4-BE49-F238E27FC236}">
                <a16:creationId xmlns:a16="http://schemas.microsoft.com/office/drawing/2014/main" id="{93656140-6748-D844-82C9-89192DBA9EB6}"/>
              </a:ext>
            </a:extLst>
          </p:cNvPr>
          <p:cNvSpPr/>
          <p:nvPr/>
        </p:nvSpPr>
        <p:spPr>
          <a:xfrm>
            <a:off x="4526592" y="4165978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4" name="Conector recto 6">
            <a:extLst>
              <a:ext uri="{FF2B5EF4-FFF2-40B4-BE49-F238E27FC236}">
                <a16:creationId xmlns:a16="http://schemas.microsoft.com/office/drawing/2014/main" id="{168F97DF-1266-4C43-B155-8648D23637BC}"/>
              </a:ext>
            </a:extLst>
          </p:cNvPr>
          <p:cNvCxnSpPr>
            <a:stCxn id="41" idx="0"/>
            <a:endCxn id="43" idx="4"/>
          </p:cNvCxnSpPr>
          <p:nvPr/>
        </p:nvCxnSpPr>
        <p:spPr>
          <a:xfrm flipV="1">
            <a:off x="4624915" y="4362623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CEC51BBB-7202-AD40-920A-E0185715E5DE}"/>
              </a:ext>
            </a:extLst>
          </p:cNvPr>
          <p:cNvCxnSpPr>
            <a:stCxn id="37" idx="6"/>
            <a:endCxn id="41" idx="4"/>
          </p:cNvCxnSpPr>
          <p:nvPr/>
        </p:nvCxnSpPr>
        <p:spPr>
          <a:xfrm flipV="1">
            <a:off x="3766323" y="4782788"/>
            <a:ext cx="858592" cy="1386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arcador de contenido 2">
            <a:extLst>
              <a:ext uri="{FF2B5EF4-FFF2-40B4-BE49-F238E27FC236}">
                <a16:creationId xmlns:a16="http://schemas.microsoft.com/office/drawing/2014/main" id="{619274A1-0CB2-4244-9908-11817ED343AB}"/>
              </a:ext>
            </a:extLst>
          </p:cNvPr>
          <p:cNvSpPr txBox="1">
            <a:spLocks/>
          </p:cNvSpPr>
          <p:nvPr/>
        </p:nvSpPr>
        <p:spPr>
          <a:xfrm>
            <a:off x="8643845" y="3647685"/>
            <a:ext cx="3241827" cy="10296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s-ES" dirty="0"/>
              <a:t>Finalmente el creador hace </a:t>
            </a:r>
            <a:r>
              <a:rPr lang="es-ES" dirty="0" err="1"/>
              <a:t>merge</a:t>
            </a:r>
            <a:r>
              <a:rPr lang="es-ES" dirty="0"/>
              <a:t> con la rama recibida (</a:t>
            </a:r>
            <a:r>
              <a:rPr lang="es-ES" dirty="0" err="1"/>
              <a:t>feat</a:t>
            </a:r>
            <a:r>
              <a:rPr lang="es-ES" dirty="0"/>
              <a:t>)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s-ES" dirty="0"/>
          </a:p>
          <a:p>
            <a:pPr marL="0" indent="0">
              <a:buFont typeface="Calibri" panose="020F0502020204030204" pitchFamily="34" charset="0"/>
              <a:buNone/>
            </a:pPr>
            <a:endParaRPr lang="es-ES" dirty="0"/>
          </a:p>
        </p:txBody>
      </p:sp>
      <p:sp>
        <p:nvSpPr>
          <p:cNvPr id="32" name="Rectángulo 33">
            <a:extLst>
              <a:ext uri="{FF2B5EF4-FFF2-40B4-BE49-F238E27FC236}">
                <a16:creationId xmlns:a16="http://schemas.microsoft.com/office/drawing/2014/main" id="{EF9ABF78-CD87-174C-9F9F-E211CE662B89}"/>
              </a:ext>
            </a:extLst>
          </p:cNvPr>
          <p:cNvSpPr/>
          <p:nvPr/>
        </p:nvSpPr>
        <p:spPr>
          <a:xfrm>
            <a:off x="6550677" y="3453737"/>
            <a:ext cx="1513615" cy="2112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9">
            <a:extLst>
              <a:ext uri="{FF2B5EF4-FFF2-40B4-BE49-F238E27FC236}">
                <a16:creationId xmlns:a16="http://schemas.microsoft.com/office/drawing/2014/main" id="{9B6051D8-6655-8E45-A986-EDADF9EA86CC}"/>
              </a:ext>
            </a:extLst>
          </p:cNvPr>
          <p:cNvSpPr/>
          <p:nvPr/>
        </p:nvSpPr>
        <p:spPr>
          <a:xfrm>
            <a:off x="7003587" y="5573244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Local</a:t>
            </a:r>
            <a:endParaRPr lang="es-CO" dirty="0"/>
          </a:p>
        </p:txBody>
      </p:sp>
      <p:sp>
        <p:nvSpPr>
          <p:cNvPr id="47" name="Elipse 56">
            <a:extLst>
              <a:ext uri="{FF2B5EF4-FFF2-40B4-BE49-F238E27FC236}">
                <a16:creationId xmlns:a16="http://schemas.microsoft.com/office/drawing/2014/main" id="{D5EC0DE2-8438-2143-8C4F-BA1A7344BDAF}"/>
              </a:ext>
            </a:extLst>
          </p:cNvPr>
          <p:cNvSpPr/>
          <p:nvPr/>
        </p:nvSpPr>
        <p:spPr>
          <a:xfrm>
            <a:off x="6730017" y="4973815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CuadroTexto 57">
            <a:extLst>
              <a:ext uri="{FF2B5EF4-FFF2-40B4-BE49-F238E27FC236}">
                <a16:creationId xmlns:a16="http://schemas.microsoft.com/office/drawing/2014/main" id="{5D65F760-0C26-5C42-995B-4C96C9BE45CE}"/>
              </a:ext>
            </a:extLst>
          </p:cNvPr>
          <p:cNvSpPr txBox="1"/>
          <p:nvPr/>
        </p:nvSpPr>
        <p:spPr>
          <a:xfrm>
            <a:off x="6453207" y="5169542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49" name="Elipse 35">
            <a:extLst>
              <a:ext uri="{FF2B5EF4-FFF2-40B4-BE49-F238E27FC236}">
                <a16:creationId xmlns:a16="http://schemas.microsoft.com/office/drawing/2014/main" id="{90101B2C-52F6-3D46-BEAB-369D12BCEA97}"/>
              </a:ext>
            </a:extLst>
          </p:cNvPr>
          <p:cNvSpPr/>
          <p:nvPr/>
        </p:nvSpPr>
        <p:spPr>
          <a:xfrm>
            <a:off x="6730017" y="4553650"/>
            <a:ext cx="196645" cy="1966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0" name="Conector recto 6">
            <a:extLst>
              <a:ext uri="{FF2B5EF4-FFF2-40B4-BE49-F238E27FC236}">
                <a16:creationId xmlns:a16="http://schemas.microsoft.com/office/drawing/2014/main" id="{F37D3B8C-A22B-7A4D-BE51-58CFA1ADFFFE}"/>
              </a:ext>
            </a:extLst>
          </p:cNvPr>
          <p:cNvCxnSpPr>
            <a:stCxn id="47" idx="0"/>
            <a:endCxn id="49" idx="4"/>
          </p:cNvCxnSpPr>
          <p:nvPr/>
        </p:nvCxnSpPr>
        <p:spPr>
          <a:xfrm flipV="1">
            <a:off x="6828340" y="475029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7">
            <a:extLst>
              <a:ext uri="{FF2B5EF4-FFF2-40B4-BE49-F238E27FC236}">
                <a16:creationId xmlns:a16="http://schemas.microsoft.com/office/drawing/2014/main" id="{419C710D-123A-0840-AA3A-935962844B14}"/>
              </a:ext>
            </a:extLst>
          </p:cNvPr>
          <p:cNvSpPr txBox="1"/>
          <p:nvPr/>
        </p:nvSpPr>
        <p:spPr>
          <a:xfrm>
            <a:off x="7542866" y="5159303"/>
            <a:ext cx="9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feat</a:t>
            </a:r>
            <a:endParaRPr lang="es-CO" dirty="0"/>
          </a:p>
        </p:txBody>
      </p:sp>
      <p:sp>
        <p:nvSpPr>
          <p:cNvPr id="52" name="Elipse 56">
            <a:extLst>
              <a:ext uri="{FF2B5EF4-FFF2-40B4-BE49-F238E27FC236}">
                <a16:creationId xmlns:a16="http://schemas.microsoft.com/office/drawing/2014/main" id="{CDD38A00-CCDC-AB4C-A952-FE03B26A8B34}"/>
              </a:ext>
            </a:extLst>
          </p:cNvPr>
          <p:cNvSpPr/>
          <p:nvPr/>
        </p:nvSpPr>
        <p:spPr>
          <a:xfrm>
            <a:off x="7686931" y="4316671"/>
            <a:ext cx="196645" cy="196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Elipse 35">
            <a:extLst>
              <a:ext uri="{FF2B5EF4-FFF2-40B4-BE49-F238E27FC236}">
                <a16:creationId xmlns:a16="http://schemas.microsoft.com/office/drawing/2014/main" id="{1D4B4176-CCCC-6349-A7D3-AF9B5AF61388}"/>
              </a:ext>
            </a:extLst>
          </p:cNvPr>
          <p:cNvSpPr/>
          <p:nvPr/>
        </p:nvSpPr>
        <p:spPr>
          <a:xfrm>
            <a:off x="7686931" y="3896506"/>
            <a:ext cx="196645" cy="196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4" name="Conector recto 6">
            <a:extLst>
              <a:ext uri="{FF2B5EF4-FFF2-40B4-BE49-F238E27FC236}">
                <a16:creationId xmlns:a16="http://schemas.microsoft.com/office/drawing/2014/main" id="{CCA3A052-A280-914C-8199-93D6FEAB40B0}"/>
              </a:ext>
            </a:extLst>
          </p:cNvPr>
          <p:cNvCxnSpPr>
            <a:stCxn id="52" idx="0"/>
            <a:endCxn id="53" idx="4"/>
          </p:cNvCxnSpPr>
          <p:nvPr/>
        </p:nvCxnSpPr>
        <p:spPr>
          <a:xfrm flipV="1">
            <a:off x="7785254" y="4093151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7496B5C2-4246-E84F-94EE-780E29E89BC6}"/>
              </a:ext>
            </a:extLst>
          </p:cNvPr>
          <p:cNvCxnSpPr>
            <a:stCxn id="49" idx="6"/>
            <a:endCxn id="52" idx="4"/>
          </p:cNvCxnSpPr>
          <p:nvPr/>
        </p:nvCxnSpPr>
        <p:spPr>
          <a:xfrm flipV="1">
            <a:off x="6926662" y="4513316"/>
            <a:ext cx="858592" cy="1386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Resultado de imagen para github logo">
            <a:extLst>
              <a:ext uri="{FF2B5EF4-FFF2-40B4-BE49-F238E27FC236}">
                <a16:creationId xmlns:a16="http://schemas.microsoft.com/office/drawing/2014/main" id="{8A1BDB04-97D7-1C48-8839-893A2DDA7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7034349" y="3118470"/>
            <a:ext cx="627652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Actualizar el fork de un repositorio de GitHub -hackeruna.com">
            <a:extLst>
              <a:ext uri="{FF2B5EF4-FFF2-40B4-BE49-F238E27FC236}">
                <a16:creationId xmlns:a16="http://schemas.microsoft.com/office/drawing/2014/main" id="{169EBBC2-5334-B147-8302-0A59EE86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673" y="3486361"/>
            <a:ext cx="424711" cy="4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n para user logo png">
            <a:extLst>
              <a:ext uri="{FF2B5EF4-FFF2-40B4-BE49-F238E27FC236}">
                <a16:creationId xmlns:a16="http://schemas.microsoft.com/office/drawing/2014/main" id="{323F1DD5-0965-A34F-B542-4FB5F225E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690" y="2819685"/>
            <a:ext cx="390969" cy="3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10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Rebase	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168766" cy="4023360"/>
          </a:xfrm>
        </p:spPr>
        <p:txBody>
          <a:bodyPr/>
          <a:lstStyle/>
          <a:p>
            <a:r>
              <a:rPr lang="es-ES" dirty="0"/>
              <a:t>Un rebase, permite a una rama </a:t>
            </a:r>
            <a:r>
              <a:rPr lang="es-ES" dirty="0" err="1"/>
              <a:t>feature</a:t>
            </a:r>
            <a:r>
              <a:rPr lang="es-ES" dirty="0"/>
              <a:t> poner al día con la rama </a:t>
            </a:r>
            <a:r>
              <a:rPr lang="es-ES" dirty="0" err="1"/>
              <a:t>develop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Ponerse al </a:t>
            </a:r>
            <a:r>
              <a:rPr lang="es-ES" dirty="0" err="1"/>
              <a:t>dia</a:t>
            </a:r>
            <a:r>
              <a:rPr lang="es-ES" dirty="0"/>
              <a:t> es incluir los </a:t>
            </a:r>
            <a:r>
              <a:rPr lang="es-ES" dirty="0" err="1"/>
              <a:t>commit</a:t>
            </a:r>
            <a:r>
              <a:rPr lang="es-ES" dirty="0"/>
              <a:t> de </a:t>
            </a:r>
            <a:r>
              <a:rPr lang="es-ES" dirty="0" err="1"/>
              <a:t>develop</a:t>
            </a:r>
            <a:r>
              <a:rPr lang="es-ES" dirty="0"/>
              <a:t> después de la ramificación, en la historia de </a:t>
            </a:r>
            <a:r>
              <a:rPr lang="es-ES" dirty="0" err="1"/>
              <a:t>commits</a:t>
            </a:r>
            <a:r>
              <a:rPr lang="es-ES" dirty="0"/>
              <a:t> de la rama </a:t>
            </a:r>
            <a:r>
              <a:rPr lang="es-ES" dirty="0" err="1"/>
              <a:t>feature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Si se hace un rebase </a:t>
            </a:r>
            <a:r>
              <a:rPr lang="es-ES" dirty="0">
                <a:sym typeface="Wingdings" pitchFamily="2" charset="2"/>
              </a:rPr>
              <a:t> </a:t>
            </a:r>
            <a:r>
              <a:rPr lang="es-ES" dirty="0" err="1">
                <a:sym typeface="Wingdings" pitchFamily="2" charset="2"/>
              </a:rPr>
              <a:t>merge</a:t>
            </a:r>
            <a:r>
              <a:rPr lang="es-ES" dirty="0">
                <a:sym typeface="Wingdings" pitchFamily="2" charset="2"/>
              </a:rPr>
              <a:t>, el resultado va a ser un </a:t>
            </a:r>
            <a:r>
              <a:rPr lang="es-ES" dirty="0" err="1">
                <a:sym typeface="Wingdings" pitchFamily="2" charset="2"/>
              </a:rPr>
              <a:t>merge</a:t>
            </a:r>
            <a:r>
              <a:rPr lang="es-ES" dirty="0">
                <a:sym typeface="Wingdings" pitchFamily="2" charset="2"/>
              </a:rPr>
              <a:t> </a:t>
            </a:r>
            <a:r>
              <a:rPr lang="es-ES" dirty="0" err="1">
                <a:sym typeface="Wingdings" pitchFamily="2" charset="2"/>
              </a:rPr>
              <a:t>Fast</a:t>
            </a:r>
            <a:r>
              <a:rPr lang="es-ES" dirty="0">
                <a:sym typeface="Wingdings" pitchFamily="2" charset="2"/>
              </a:rPr>
              <a:t>-forward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pPr marL="292608" lvl="1" indent="0">
              <a:buNone/>
            </a:pPr>
            <a:endParaRPr lang="es-ES" dirty="0"/>
          </a:p>
        </p:txBody>
      </p:sp>
      <p:sp>
        <p:nvSpPr>
          <p:cNvPr id="19" name="Elipse 3">
            <a:extLst>
              <a:ext uri="{FF2B5EF4-FFF2-40B4-BE49-F238E27FC236}">
                <a16:creationId xmlns:a16="http://schemas.microsoft.com/office/drawing/2014/main" id="{A667E6EE-F415-B64C-8E77-D7449F4EF85B}"/>
              </a:ext>
            </a:extLst>
          </p:cNvPr>
          <p:cNvSpPr/>
          <p:nvPr/>
        </p:nvSpPr>
        <p:spPr>
          <a:xfrm>
            <a:off x="8931623" y="44128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5">
            <a:extLst>
              <a:ext uri="{FF2B5EF4-FFF2-40B4-BE49-F238E27FC236}">
                <a16:creationId xmlns:a16="http://schemas.microsoft.com/office/drawing/2014/main" id="{3B966AF4-9323-EB49-868E-59DC3F181CB4}"/>
              </a:ext>
            </a:extLst>
          </p:cNvPr>
          <p:cNvSpPr/>
          <p:nvPr/>
        </p:nvSpPr>
        <p:spPr>
          <a:xfrm>
            <a:off x="8931623" y="39926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1" name="Conector recto 7">
            <a:extLst>
              <a:ext uri="{FF2B5EF4-FFF2-40B4-BE49-F238E27FC236}">
                <a16:creationId xmlns:a16="http://schemas.microsoft.com/office/drawing/2014/main" id="{CB7EA208-D862-2347-A56E-0134E34CE9D2}"/>
              </a:ext>
            </a:extLst>
          </p:cNvPr>
          <p:cNvCxnSpPr>
            <a:stCxn id="19" idx="0"/>
            <a:endCxn id="23" idx="4"/>
          </p:cNvCxnSpPr>
          <p:nvPr/>
        </p:nvCxnSpPr>
        <p:spPr>
          <a:xfrm flipV="1">
            <a:off x="9029946" y="37960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0">
            <a:extLst>
              <a:ext uri="{FF2B5EF4-FFF2-40B4-BE49-F238E27FC236}">
                <a16:creationId xmlns:a16="http://schemas.microsoft.com/office/drawing/2014/main" id="{243F24BF-36D2-B84D-B132-8663EBC88660}"/>
              </a:ext>
            </a:extLst>
          </p:cNvPr>
          <p:cNvSpPr txBox="1"/>
          <p:nvPr/>
        </p:nvSpPr>
        <p:spPr>
          <a:xfrm>
            <a:off x="8593678" y="46913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dev</a:t>
            </a:r>
            <a:endParaRPr lang="es-CO" dirty="0"/>
          </a:p>
        </p:txBody>
      </p:sp>
      <p:sp>
        <p:nvSpPr>
          <p:cNvPr id="23" name="Elipse 55">
            <a:extLst>
              <a:ext uri="{FF2B5EF4-FFF2-40B4-BE49-F238E27FC236}">
                <a16:creationId xmlns:a16="http://schemas.microsoft.com/office/drawing/2014/main" id="{FFFA3198-F745-2741-B9B5-A59C87E2AACE}"/>
              </a:ext>
            </a:extLst>
          </p:cNvPr>
          <p:cNvSpPr/>
          <p:nvPr/>
        </p:nvSpPr>
        <p:spPr>
          <a:xfrm>
            <a:off x="8931623" y="35993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7" name="Conector recto de flecha 32">
            <a:extLst>
              <a:ext uri="{FF2B5EF4-FFF2-40B4-BE49-F238E27FC236}">
                <a16:creationId xmlns:a16="http://schemas.microsoft.com/office/drawing/2014/main" id="{60D81081-5554-1D46-887B-494CD823CD15}"/>
              </a:ext>
            </a:extLst>
          </p:cNvPr>
          <p:cNvCxnSpPr/>
          <p:nvPr/>
        </p:nvCxnSpPr>
        <p:spPr>
          <a:xfrm flipV="1">
            <a:off x="9029946" y="50606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33">
            <a:extLst>
              <a:ext uri="{FF2B5EF4-FFF2-40B4-BE49-F238E27FC236}">
                <a16:creationId xmlns:a16="http://schemas.microsoft.com/office/drawing/2014/main" id="{CECB1BDC-F39D-F54D-ADCF-B6E31992D7A0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9029945" y="2891739"/>
            <a:ext cx="1" cy="7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4FF5448-3EB6-6D4C-8A3A-1AAB9120E707}"/>
              </a:ext>
            </a:extLst>
          </p:cNvPr>
          <p:cNvSpPr/>
          <p:nvPr/>
        </p:nvSpPr>
        <p:spPr>
          <a:xfrm>
            <a:off x="6472310" y="5607459"/>
            <a:ext cx="5311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 proyecto siguió desarrollándose con </a:t>
            </a:r>
            <a:r>
              <a:rPr lang="es-ES" dirty="0" err="1"/>
              <a:t>commits</a:t>
            </a:r>
            <a:r>
              <a:rPr lang="es-ES" dirty="0"/>
              <a:t> en cada rama</a:t>
            </a:r>
          </a:p>
        </p:txBody>
      </p:sp>
      <p:sp>
        <p:nvSpPr>
          <p:cNvPr id="12" name="CuadroTexto 9">
            <a:extLst>
              <a:ext uri="{FF2B5EF4-FFF2-40B4-BE49-F238E27FC236}">
                <a16:creationId xmlns:a16="http://schemas.microsoft.com/office/drawing/2014/main" id="{C9DF797E-64F6-DD4B-B309-BCF100DE41F3}"/>
              </a:ext>
            </a:extLst>
          </p:cNvPr>
          <p:cNvSpPr txBox="1"/>
          <p:nvPr/>
        </p:nvSpPr>
        <p:spPr>
          <a:xfrm>
            <a:off x="9466213" y="46913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feature_alfa</a:t>
            </a:r>
            <a:endParaRPr lang="es-CO" dirty="0"/>
          </a:p>
        </p:txBody>
      </p:sp>
      <p:cxnSp>
        <p:nvCxnSpPr>
          <p:cNvPr id="13" name="Conector recto 8">
            <a:extLst>
              <a:ext uri="{FF2B5EF4-FFF2-40B4-BE49-F238E27FC236}">
                <a16:creationId xmlns:a16="http://schemas.microsoft.com/office/drawing/2014/main" id="{6D25B778-15B5-EF43-94BE-401ACB85F01F}"/>
              </a:ext>
            </a:extLst>
          </p:cNvPr>
          <p:cNvCxnSpPr/>
          <p:nvPr/>
        </p:nvCxnSpPr>
        <p:spPr>
          <a:xfrm flipH="1">
            <a:off x="9970748" y="35274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4">
            <a:extLst>
              <a:ext uri="{FF2B5EF4-FFF2-40B4-BE49-F238E27FC236}">
                <a16:creationId xmlns:a16="http://schemas.microsoft.com/office/drawing/2014/main" id="{887D07EE-5814-F742-A0A9-7BC75C62ECC1}"/>
              </a:ext>
            </a:extLst>
          </p:cNvPr>
          <p:cNvCxnSpPr/>
          <p:nvPr/>
        </p:nvCxnSpPr>
        <p:spPr>
          <a:xfrm flipH="1">
            <a:off x="9124035" y="36481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29">
            <a:extLst>
              <a:ext uri="{FF2B5EF4-FFF2-40B4-BE49-F238E27FC236}">
                <a16:creationId xmlns:a16="http://schemas.microsoft.com/office/drawing/2014/main" id="{99975389-6809-4F49-88A0-F4533BFB84AD}"/>
              </a:ext>
            </a:extLst>
          </p:cNvPr>
          <p:cNvSpPr/>
          <p:nvPr/>
        </p:nvSpPr>
        <p:spPr>
          <a:xfrm>
            <a:off x="9993094" y="33136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" name="Conector recto 28">
            <a:extLst>
              <a:ext uri="{FF2B5EF4-FFF2-40B4-BE49-F238E27FC236}">
                <a16:creationId xmlns:a16="http://schemas.microsoft.com/office/drawing/2014/main" id="{99801711-BE9B-634E-8F8D-1656DA1383C0}"/>
              </a:ext>
            </a:extLst>
          </p:cNvPr>
          <p:cNvCxnSpPr>
            <a:cxnSpLocks/>
          </p:cNvCxnSpPr>
          <p:nvPr/>
        </p:nvCxnSpPr>
        <p:spPr>
          <a:xfrm>
            <a:off x="10091417" y="2057400"/>
            <a:ext cx="0" cy="26379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30">
            <a:extLst>
              <a:ext uri="{FF2B5EF4-FFF2-40B4-BE49-F238E27FC236}">
                <a16:creationId xmlns:a16="http://schemas.microsoft.com/office/drawing/2014/main" id="{AC49B03A-7EBD-DC47-87BA-CDE34F124A61}"/>
              </a:ext>
            </a:extLst>
          </p:cNvPr>
          <p:cNvSpPr/>
          <p:nvPr/>
        </p:nvSpPr>
        <p:spPr>
          <a:xfrm>
            <a:off x="9993094" y="287496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23">
            <a:extLst>
              <a:ext uri="{FF2B5EF4-FFF2-40B4-BE49-F238E27FC236}">
                <a16:creationId xmlns:a16="http://schemas.microsoft.com/office/drawing/2014/main" id="{6D56EFAA-2BE0-9448-AE34-A18B50C0CD20}"/>
              </a:ext>
            </a:extLst>
          </p:cNvPr>
          <p:cNvSpPr/>
          <p:nvPr/>
        </p:nvSpPr>
        <p:spPr>
          <a:xfrm>
            <a:off x="8927390" y="3155103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26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Rebase	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168766" cy="4023360"/>
          </a:xfrm>
        </p:spPr>
        <p:txBody>
          <a:bodyPr/>
          <a:lstStyle/>
          <a:p>
            <a:r>
              <a:rPr lang="es-ES" dirty="0"/>
              <a:t>Un rebase, permite a una rama </a:t>
            </a:r>
            <a:r>
              <a:rPr lang="es-ES" dirty="0" err="1"/>
              <a:t>feature</a:t>
            </a:r>
            <a:r>
              <a:rPr lang="es-ES" dirty="0"/>
              <a:t> poner al día con la rama </a:t>
            </a:r>
            <a:r>
              <a:rPr lang="es-ES" dirty="0" err="1"/>
              <a:t>develop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Ponerse al </a:t>
            </a:r>
            <a:r>
              <a:rPr lang="es-ES" dirty="0" err="1"/>
              <a:t>dia</a:t>
            </a:r>
            <a:r>
              <a:rPr lang="es-ES" dirty="0"/>
              <a:t> es incluir los </a:t>
            </a:r>
            <a:r>
              <a:rPr lang="es-ES" dirty="0" err="1"/>
              <a:t>commit</a:t>
            </a:r>
            <a:r>
              <a:rPr lang="es-ES" dirty="0"/>
              <a:t> de </a:t>
            </a:r>
            <a:r>
              <a:rPr lang="es-ES" dirty="0" err="1"/>
              <a:t>develop</a:t>
            </a:r>
            <a:r>
              <a:rPr lang="es-ES" dirty="0"/>
              <a:t> después de la ramificación, en la historia de </a:t>
            </a:r>
            <a:r>
              <a:rPr lang="es-ES" dirty="0" err="1"/>
              <a:t>commits</a:t>
            </a:r>
            <a:r>
              <a:rPr lang="es-ES" dirty="0"/>
              <a:t> de la rama </a:t>
            </a:r>
            <a:r>
              <a:rPr lang="es-ES" dirty="0" err="1"/>
              <a:t>feature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Si se hace un rebase </a:t>
            </a:r>
            <a:r>
              <a:rPr lang="es-ES" dirty="0">
                <a:sym typeface="Wingdings" pitchFamily="2" charset="2"/>
              </a:rPr>
              <a:t> </a:t>
            </a:r>
            <a:r>
              <a:rPr lang="es-ES" dirty="0" err="1">
                <a:sym typeface="Wingdings" pitchFamily="2" charset="2"/>
              </a:rPr>
              <a:t>merge</a:t>
            </a:r>
            <a:r>
              <a:rPr lang="es-ES" dirty="0">
                <a:sym typeface="Wingdings" pitchFamily="2" charset="2"/>
              </a:rPr>
              <a:t>, el resultado va a ser un </a:t>
            </a:r>
            <a:r>
              <a:rPr lang="es-ES" dirty="0" err="1">
                <a:sym typeface="Wingdings" pitchFamily="2" charset="2"/>
              </a:rPr>
              <a:t>merge</a:t>
            </a:r>
            <a:r>
              <a:rPr lang="es-ES" dirty="0">
                <a:sym typeface="Wingdings" pitchFamily="2" charset="2"/>
              </a:rPr>
              <a:t> </a:t>
            </a:r>
            <a:r>
              <a:rPr lang="es-ES" dirty="0" err="1">
                <a:sym typeface="Wingdings" pitchFamily="2" charset="2"/>
              </a:rPr>
              <a:t>Fast</a:t>
            </a:r>
            <a:r>
              <a:rPr lang="es-ES" dirty="0">
                <a:sym typeface="Wingdings" pitchFamily="2" charset="2"/>
              </a:rPr>
              <a:t>-forward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pPr marL="292608" lvl="1" indent="0">
              <a:buNone/>
            </a:pPr>
            <a:endParaRPr lang="es-ES" dirty="0"/>
          </a:p>
        </p:txBody>
      </p:sp>
      <p:sp>
        <p:nvSpPr>
          <p:cNvPr id="19" name="Elipse 3">
            <a:extLst>
              <a:ext uri="{FF2B5EF4-FFF2-40B4-BE49-F238E27FC236}">
                <a16:creationId xmlns:a16="http://schemas.microsoft.com/office/drawing/2014/main" id="{A667E6EE-F415-B64C-8E77-D7449F4EF85B}"/>
              </a:ext>
            </a:extLst>
          </p:cNvPr>
          <p:cNvSpPr/>
          <p:nvPr/>
        </p:nvSpPr>
        <p:spPr>
          <a:xfrm>
            <a:off x="8931623" y="44128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5">
            <a:extLst>
              <a:ext uri="{FF2B5EF4-FFF2-40B4-BE49-F238E27FC236}">
                <a16:creationId xmlns:a16="http://schemas.microsoft.com/office/drawing/2014/main" id="{3B966AF4-9323-EB49-868E-59DC3F181CB4}"/>
              </a:ext>
            </a:extLst>
          </p:cNvPr>
          <p:cNvSpPr/>
          <p:nvPr/>
        </p:nvSpPr>
        <p:spPr>
          <a:xfrm>
            <a:off x="8931623" y="39926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1" name="Conector recto 7">
            <a:extLst>
              <a:ext uri="{FF2B5EF4-FFF2-40B4-BE49-F238E27FC236}">
                <a16:creationId xmlns:a16="http://schemas.microsoft.com/office/drawing/2014/main" id="{CB7EA208-D862-2347-A56E-0134E34CE9D2}"/>
              </a:ext>
            </a:extLst>
          </p:cNvPr>
          <p:cNvCxnSpPr>
            <a:stCxn id="19" idx="0"/>
            <a:endCxn id="23" idx="4"/>
          </p:cNvCxnSpPr>
          <p:nvPr/>
        </p:nvCxnSpPr>
        <p:spPr>
          <a:xfrm flipV="1">
            <a:off x="9029946" y="37960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0">
            <a:extLst>
              <a:ext uri="{FF2B5EF4-FFF2-40B4-BE49-F238E27FC236}">
                <a16:creationId xmlns:a16="http://schemas.microsoft.com/office/drawing/2014/main" id="{243F24BF-36D2-B84D-B132-8663EBC88660}"/>
              </a:ext>
            </a:extLst>
          </p:cNvPr>
          <p:cNvSpPr txBox="1"/>
          <p:nvPr/>
        </p:nvSpPr>
        <p:spPr>
          <a:xfrm>
            <a:off x="8593678" y="46913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dev</a:t>
            </a:r>
            <a:endParaRPr lang="es-CO" dirty="0"/>
          </a:p>
        </p:txBody>
      </p:sp>
      <p:sp>
        <p:nvSpPr>
          <p:cNvPr id="23" name="Elipse 55">
            <a:extLst>
              <a:ext uri="{FF2B5EF4-FFF2-40B4-BE49-F238E27FC236}">
                <a16:creationId xmlns:a16="http://schemas.microsoft.com/office/drawing/2014/main" id="{FFFA3198-F745-2741-B9B5-A59C87E2AACE}"/>
              </a:ext>
            </a:extLst>
          </p:cNvPr>
          <p:cNvSpPr/>
          <p:nvPr/>
        </p:nvSpPr>
        <p:spPr>
          <a:xfrm>
            <a:off x="8931623" y="35993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7" name="Conector recto de flecha 32">
            <a:extLst>
              <a:ext uri="{FF2B5EF4-FFF2-40B4-BE49-F238E27FC236}">
                <a16:creationId xmlns:a16="http://schemas.microsoft.com/office/drawing/2014/main" id="{60D81081-5554-1D46-887B-494CD823CD15}"/>
              </a:ext>
            </a:extLst>
          </p:cNvPr>
          <p:cNvCxnSpPr/>
          <p:nvPr/>
        </p:nvCxnSpPr>
        <p:spPr>
          <a:xfrm flipV="1">
            <a:off x="9029946" y="50606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33">
            <a:extLst>
              <a:ext uri="{FF2B5EF4-FFF2-40B4-BE49-F238E27FC236}">
                <a16:creationId xmlns:a16="http://schemas.microsoft.com/office/drawing/2014/main" id="{CECB1BDC-F39D-F54D-ADCF-B6E31992D7A0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9029945" y="2891739"/>
            <a:ext cx="1" cy="7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4FF5448-3EB6-6D4C-8A3A-1AAB9120E707}"/>
              </a:ext>
            </a:extLst>
          </p:cNvPr>
          <p:cNvSpPr/>
          <p:nvPr/>
        </p:nvSpPr>
        <p:spPr>
          <a:xfrm>
            <a:off x="6472310" y="5607459"/>
            <a:ext cx="5311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 proyecto siguió desarrollándose con </a:t>
            </a:r>
            <a:r>
              <a:rPr lang="es-ES" dirty="0" err="1"/>
              <a:t>commits</a:t>
            </a:r>
            <a:r>
              <a:rPr lang="es-ES" dirty="0"/>
              <a:t> en cada rama</a:t>
            </a:r>
          </a:p>
        </p:txBody>
      </p:sp>
      <p:sp>
        <p:nvSpPr>
          <p:cNvPr id="12" name="CuadroTexto 9">
            <a:extLst>
              <a:ext uri="{FF2B5EF4-FFF2-40B4-BE49-F238E27FC236}">
                <a16:creationId xmlns:a16="http://schemas.microsoft.com/office/drawing/2014/main" id="{C9DF797E-64F6-DD4B-B309-BCF100DE41F3}"/>
              </a:ext>
            </a:extLst>
          </p:cNvPr>
          <p:cNvSpPr txBox="1"/>
          <p:nvPr/>
        </p:nvSpPr>
        <p:spPr>
          <a:xfrm>
            <a:off x="9466213" y="46913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feature_alfa</a:t>
            </a:r>
            <a:endParaRPr lang="es-CO" dirty="0"/>
          </a:p>
        </p:txBody>
      </p:sp>
      <p:cxnSp>
        <p:nvCxnSpPr>
          <p:cNvPr id="13" name="Conector recto 8">
            <a:extLst>
              <a:ext uri="{FF2B5EF4-FFF2-40B4-BE49-F238E27FC236}">
                <a16:creationId xmlns:a16="http://schemas.microsoft.com/office/drawing/2014/main" id="{6D25B778-15B5-EF43-94BE-401ACB85F01F}"/>
              </a:ext>
            </a:extLst>
          </p:cNvPr>
          <p:cNvCxnSpPr/>
          <p:nvPr/>
        </p:nvCxnSpPr>
        <p:spPr>
          <a:xfrm flipH="1">
            <a:off x="9970748" y="35274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4">
            <a:extLst>
              <a:ext uri="{FF2B5EF4-FFF2-40B4-BE49-F238E27FC236}">
                <a16:creationId xmlns:a16="http://schemas.microsoft.com/office/drawing/2014/main" id="{887D07EE-5814-F742-A0A9-7BC75C62ECC1}"/>
              </a:ext>
            </a:extLst>
          </p:cNvPr>
          <p:cNvCxnSpPr/>
          <p:nvPr/>
        </p:nvCxnSpPr>
        <p:spPr>
          <a:xfrm flipH="1">
            <a:off x="9124035" y="36481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29">
            <a:extLst>
              <a:ext uri="{FF2B5EF4-FFF2-40B4-BE49-F238E27FC236}">
                <a16:creationId xmlns:a16="http://schemas.microsoft.com/office/drawing/2014/main" id="{99975389-6809-4F49-88A0-F4533BFB84AD}"/>
              </a:ext>
            </a:extLst>
          </p:cNvPr>
          <p:cNvSpPr/>
          <p:nvPr/>
        </p:nvSpPr>
        <p:spPr>
          <a:xfrm>
            <a:off x="9993094" y="33136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" name="Conector recto 28">
            <a:extLst>
              <a:ext uri="{FF2B5EF4-FFF2-40B4-BE49-F238E27FC236}">
                <a16:creationId xmlns:a16="http://schemas.microsoft.com/office/drawing/2014/main" id="{99801711-BE9B-634E-8F8D-1656DA1383C0}"/>
              </a:ext>
            </a:extLst>
          </p:cNvPr>
          <p:cNvCxnSpPr>
            <a:cxnSpLocks/>
          </p:cNvCxnSpPr>
          <p:nvPr/>
        </p:nvCxnSpPr>
        <p:spPr>
          <a:xfrm>
            <a:off x="10091417" y="2057400"/>
            <a:ext cx="0" cy="26379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30">
            <a:extLst>
              <a:ext uri="{FF2B5EF4-FFF2-40B4-BE49-F238E27FC236}">
                <a16:creationId xmlns:a16="http://schemas.microsoft.com/office/drawing/2014/main" id="{AC49B03A-7EBD-DC47-87BA-CDE34F124A61}"/>
              </a:ext>
            </a:extLst>
          </p:cNvPr>
          <p:cNvSpPr/>
          <p:nvPr/>
        </p:nvSpPr>
        <p:spPr>
          <a:xfrm>
            <a:off x="9993094" y="287496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23">
            <a:extLst>
              <a:ext uri="{FF2B5EF4-FFF2-40B4-BE49-F238E27FC236}">
                <a16:creationId xmlns:a16="http://schemas.microsoft.com/office/drawing/2014/main" id="{6D56EFAA-2BE0-9448-AE34-A18B50C0CD20}"/>
              </a:ext>
            </a:extLst>
          </p:cNvPr>
          <p:cNvSpPr/>
          <p:nvPr/>
        </p:nvSpPr>
        <p:spPr>
          <a:xfrm>
            <a:off x="8927390" y="3155103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046D7CA7-14FF-E540-B339-21639EA565A6}"/>
              </a:ext>
            </a:extLst>
          </p:cNvPr>
          <p:cNvSpPr/>
          <p:nvPr/>
        </p:nvSpPr>
        <p:spPr>
          <a:xfrm>
            <a:off x="8932117" y="26990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30">
            <a:extLst>
              <a:ext uri="{FF2B5EF4-FFF2-40B4-BE49-F238E27FC236}">
                <a16:creationId xmlns:a16="http://schemas.microsoft.com/office/drawing/2014/main" id="{64D76B3C-BE39-2449-B27D-4A0CC4E05DFB}"/>
              </a:ext>
            </a:extLst>
          </p:cNvPr>
          <p:cNvSpPr/>
          <p:nvPr/>
        </p:nvSpPr>
        <p:spPr>
          <a:xfrm>
            <a:off x="9993093" y="24202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5206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Rebase	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168766" cy="4023360"/>
          </a:xfrm>
        </p:spPr>
        <p:txBody>
          <a:bodyPr/>
          <a:lstStyle/>
          <a:p>
            <a:r>
              <a:rPr lang="es-ES" dirty="0"/>
              <a:t>Un rebase, permite a una rama </a:t>
            </a:r>
            <a:r>
              <a:rPr lang="es-ES" dirty="0" err="1"/>
              <a:t>feature</a:t>
            </a:r>
            <a:r>
              <a:rPr lang="es-ES" dirty="0"/>
              <a:t> poner al día con la rama </a:t>
            </a:r>
            <a:r>
              <a:rPr lang="es-ES" dirty="0" err="1"/>
              <a:t>develop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Ponerse al </a:t>
            </a:r>
            <a:r>
              <a:rPr lang="es-ES" dirty="0" err="1"/>
              <a:t>dia</a:t>
            </a:r>
            <a:r>
              <a:rPr lang="es-ES" dirty="0"/>
              <a:t> es incluir los </a:t>
            </a:r>
            <a:r>
              <a:rPr lang="es-ES" dirty="0" err="1"/>
              <a:t>commit</a:t>
            </a:r>
            <a:r>
              <a:rPr lang="es-ES" dirty="0"/>
              <a:t> de </a:t>
            </a:r>
            <a:r>
              <a:rPr lang="es-ES" dirty="0" err="1"/>
              <a:t>develop</a:t>
            </a:r>
            <a:r>
              <a:rPr lang="es-ES" dirty="0"/>
              <a:t> después de la ramificación, en la historia de </a:t>
            </a:r>
            <a:r>
              <a:rPr lang="es-ES" dirty="0" err="1"/>
              <a:t>commits</a:t>
            </a:r>
            <a:r>
              <a:rPr lang="es-ES" dirty="0"/>
              <a:t> de la rama </a:t>
            </a:r>
            <a:r>
              <a:rPr lang="es-ES" dirty="0" err="1"/>
              <a:t>feature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Si se hace un rebase </a:t>
            </a:r>
            <a:r>
              <a:rPr lang="es-ES" dirty="0">
                <a:sym typeface="Wingdings" pitchFamily="2" charset="2"/>
              </a:rPr>
              <a:t> </a:t>
            </a:r>
            <a:r>
              <a:rPr lang="es-ES" dirty="0" err="1">
                <a:sym typeface="Wingdings" pitchFamily="2" charset="2"/>
              </a:rPr>
              <a:t>merge</a:t>
            </a:r>
            <a:r>
              <a:rPr lang="es-ES" dirty="0">
                <a:sym typeface="Wingdings" pitchFamily="2" charset="2"/>
              </a:rPr>
              <a:t>, el resultado va a ser un </a:t>
            </a:r>
            <a:r>
              <a:rPr lang="es-ES" dirty="0" err="1">
                <a:sym typeface="Wingdings" pitchFamily="2" charset="2"/>
              </a:rPr>
              <a:t>merge</a:t>
            </a:r>
            <a:r>
              <a:rPr lang="es-ES" dirty="0">
                <a:sym typeface="Wingdings" pitchFamily="2" charset="2"/>
              </a:rPr>
              <a:t> </a:t>
            </a:r>
            <a:r>
              <a:rPr lang="es-ES" dirty="0" err="1">
                <a:sym typeface="Wingdings" pitchFamily="2" charset="2"/>
              </a:rPr>
              <a:t>Fast</a:t>
            </a:r>
            <a:r>
              <a:rPr lang="es-ES" dirty="0">
                <a:sym typeface="Wingdings" pitchFamily="2" charset="2"/>
              </a:rPr>
              <a:t>-forward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pPr marL="292608" lvl="1" indent="0">
              <a:buNone/>
            </a:pPr>
            <a:endParaRPr lang="es-ES" dirty="0"/>
          </a:p>
        </p:txBody>
      </p:sp>
      <p:sp>
        <p:nvSpPr>
          <p:cNvPr id="19" name="Elipse 3">
            <a:extLst>
              <a:ext uri="{FF2B5EF4-FFF2-40B4-BE49-F238E27FC236}">
                <a16:creationId xmlns:a16="http://schemas.microsoft.com/office/drawing/2014/main" id="{A667E6EE-F415-B64C-8E77-D7449F4EF85B}"/>
              </a:ext>
            </a:extLst>
          </p:cNvPr>
          <p:cNvSpPr/>
          <p:nvPr/>
        </p:nvSpPr>
        <p:spPr>
          <a:xfrm>
            <a:off x="8931623" y="44128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5">
            <a:extLst>
              <a:ext uri="{FF2B5EF4-FFF2-40B4-BE49-F238E27FC236}">
                <a16:creationId xmlns:a16="http://schemas.microsoft.com/office/drawing/2014/main" id="{3B966AF4-9323-EB49-868E-59DC3F181CB4}"/>
              </a:ext>
            </a:extLst>
          </p:cNvPr>
          <p:cNvSpPr/>
          <p:nvPr/>
        </p:nvSpPr>
        <p:spPr>
          <a:xfrm>
            <a:off x="8931623" y="39926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1" name="Conector recto 7">
            <a:extLst>
              <a:ext uri="{FF2B5EF4-FFF2-40B4-BE49-F238E27FC236}">
                <a16:creationId xmlns:a16="http://schemas.microsoft.com/office/drawing/2014/main" id="{CB7EA208-D862-2347-A56E-0134E34CE9D2}"/>
              </a:ext>
            </a:extLst>
          </p:cNvPr>
          <p:cNvCxnSpPr>
            <a:stCxn id="19" idx="0"/>
            <a:endCxn id="23" idx="4"/>
          </p:cNvCxnSpPr>
          <p:nvPr/>
        </p:nvCxnSpPr>
        <p:spPr>
          <a:xfrm flipV="1">
            <a:off x="9029946" y="37960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0">
            <a:extLst>
              <a:ext uri="{FF2B5EF4-FFF2-40B4-BE49-F238E27FC236}">
                <a16:creationId xmlns:a16="http://schemas.microsoft.com/office/drawing/2014/main" id="{243F24BF-36D2-B84D-B132-8663EBC88660}"/>
              </a:ext>
            </a:extLst>
          </p:cNvPr>
          <p:cNvSpPr txBox="1"/>
          <p:nvPr/>
        </p:nvSpPr>
        <p:spPr>
          <a:xfrm>
            <a:off x="8593678" y="46913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dev</a:t>
            </a:r>
            <a:endParaRPr lang="es-CO" dirty="0"/>
          </a:p>
        </p:txBody>
      </p:sp>
      <p:sp>
        <p:nvSpPr>
          <p:cNvPr id="23" name="Elipse 55">
            <a:extLst>
              <a:ext uri="{FF2B5EF4-FFF2-40B4-BE49-F238E27FC236}">
                <a16:creationId xmlns:a16="http://schemas.microsoft.com/office/drawing/2014/main" id="{FFFA3198-F745-2741-B9B5-A59C87E2AACE}"/>
              </a:ext>
            </a:extLst>
          </p:cNvPr>
          <p:cNvSpPr/>
          <p:nvPr/>
        </p:nvSpPr>
        <p:spPr>
          <a:xfrm>
            <a:off x="8931623" y="35993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7" name="Conector recto de flecha 32">
            <a:extLst>
              <a:ext uri="{FF2B5EF4-FFF2-40B4-BE49-F238E27FC236}">
                <a16:creationId xmlns:a16="http://schemas.microsoft.com/office/drawing/2014/main" id="{60D81081-5554-1D46-887B-494CD823CD15}"/>
              </a:ext>
            </a:extLst>
          </p:cNvPr>
          <p:cNvCxnSpPr/>
          <p:nvPr/>
        </p:nvCxnSpPr>
        <p:spPr>
          <a:xfrm flipV="1">
            <a:off x="9029946" y="50606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33">
            <a:extLst>
              <a:ext uri="{FF2B5EF4-FFF2-40B4-BE49-F238E27FC236}">
                <a16:creationId xmlns:a16="http://schemas.microsoft.com/office/drawing/2014/main" id="{CECB1BDC-F39D-F54D-ADCF-B6E31992D7A0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9029945" y="2891739"/>
            <a:ext cx="1" cy="7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4FF5448-3EB6-6D4C-8A3A-1AAB9120E707}"/>
              </a:ext>
            </a:extLst>
          </p:cNvPr>
          <p:cNvSpPr/>
          <p:nvPr/>
        </p:nvSpPr>
        <p:spPr>
          <a:xfrm>
            <a:off x="6472310" y="5607459"/>
            <a:ext cx="5311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Ya ha llegado el momento de mezclar ambas ramas. Tenemos dos opciones</a:t>
            </a:r>
          </a:p>
        </p:txBody>
      </p:sp>
      <p:sp>
        <p:nvSpPr>
          <p:cNvPr id="12" name="CuadroTexto 9">
            <a:extLst>
              <a:ext uri="{FF2B5EF4-FFF2-40B4-BE49-F238E27FC236}">
                <a16:creationId xmlns:a16="http://schemas.microsoft.com/office/drawing/2014/main" id="{C9DF797E-64F6-DD4B-B309-BCF100DE41F3}"/>
              </a:ext>
            </a:extLst>
          </p:cNvPr>
          <p:cNvSpPr txBox="1"/>
          <p:nvPr/>
        </p:nvSpPr>
        <p:spPr>
          <a:xfrm>
            <a:off x="9466213" y="46913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feature_alfa</a:t>
            </a:r>
            <a:endParaRPr lang="es-CO" dirty="0"/>
          </a:p>
        </p:txBody>
      </p:sp>
      <p:cxnSp>
        <p:nvCxnSpPr>
          <p:cNvPr id="13" name="Conector recto 8">
            <a:extLst>
              <a:ext uri="{FF2B5EF4-FFF2-40B4-BE49-F238E27FC236}">
                <a16:creationId xmlns:a16="http://schemas.microsoft.com/office/drawing/2014/main" id="{6D25B778-15B5-EF43-94BE-401ACB85F01F}"/>
              </a:ext>
            </a:extLst>
          </p:cNvPr>
          <p:cNvCxnSpPr/>
          <p:nvPr/>
        </p:nvCxnSpPr>
        <p:spPr>
          <a:xfrm flipH="1">
            <a:off x="9970748" y="35274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4">
            <a:extLst>
              <a:ext uri="{FF2B5EF4-FFF2-40B4-BE49-F238E27FC236}">
                <a16:creationId xmlns:a16="http://schemas.microsoft.com/office/drawing/2014/main" id="{887D07EE-5814-F742-A0A9-7BC75C62ECC1}"/>
              </a:ext>
            </a:extLst>
          </p:cNvPr>
          <p:cNvCxnSpPr/>
          <p:nvPr/>
        </p:nvCxnSpPr>
        <p:spPr>
          <a:xfrm flipH="1">
            <a:off x="9124035" y="36481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29">
            <a:extLst>
              <a:ext uri="{FF2B5EF4-FFF2-40B4-BE49-F238E27FC236}">
                <a16:creationId xmlns:a16="http://schemas.microsoft.com/office/drawing/2014/main" id="{99975389-6809-4F49-88A0-F4533BFB84AD}"/>
              </a:ext>
            </a:extLst>
          </p:cNvPr>
          <p:cNvSpPr/>
          <p:nvPr/>
        </p:nvSpPr>
        <p:spPr>
          <a:xfrm>
            <a:off x="9993094" y="33136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" name="Conector recto 28">
            <a:extLst>
              <a:ext uri="{FF2B5EF4-FFF2-40B4-BE49-F238E27FC236}">
                <a16:creationId xmlns:a16="http://schemas.microsoft.com/office/drawing/2014/main" id="{99801711-BE9B-634E-8F8D-1656DA1383C0}"/>
              </a:ext>
            </a:extLst>
          </p:cNvPr>
          <p:cNvCxnSpPr>
            <a:cxnSpLocks/>
          </p:cNvCxnSpPr>
          <p:nvPr/>
        </p:nvCxnSpPr>
        <p:spPr>
          <a:xfrm>
            <a:off x="10091417" y="2057400"/>
            <a:ext cx="0" cy="26379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30">
            <a:extLst>
              <a:ext uri="{FF2B5EF4-FFF2-40B4-BE49-F238E27FC236}">
                <a16:creationId xmlns:a16="http://schemas.microsoft.com/office/drawing/2014/main" id="{AC49B03A-7EBD-DC47-87BA-CDE34F124A61}"/>
              </a:ext>
            </a:extLst>
          </p:cNvPr>
          <p:cNvSpPr/>
          <p:nvPr/>
        </p:nvSpPr>
        <p:spPr>
          <a:xfrm>
            <a:off x="9993094" y="287496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23">
            <a:extLst>
              <a:ext uri="{FF2B5EF4-FFF2-40B4-BE49-F238E27FC236}">
                <a16:creationId xmlns:a16="http://schemas.microsoft.com/office/drawing/2014/main" id="{6D56EFAA-2BE0-9448-AE34-A18B50C0CD20}"/>
              </a:ext>
            </a:extLst>
          </p:cNvPr>
          <p:cNvSpPr/>
          <p:nvPr/>
        </p:nvSpPr>
        <p:spPr>
          <a:xfrm>
            <a:off x="8927390" y="3155103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046D7CA7-14FF-E540-B339-21639EA565A6}"/>
              </a:ext>
            </a:extLst>
          </p:cNvPr>
          <p:cNvSpPr/>
          <p:nvPr/>
        </p:nvSpPr>
        <p:spPr>
          <a:xfrm>
            <a:off x="8932117" y="26990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30">
            <a:extLst>
              <a:ext uri="{FF2B5EF4-FFF2-40B4-BE49-F238E27FC236}">
                <a16:creationId xmlns:a16="http://schemas.microsoft.com/office/drawing/2014/main" id="{64D76B3C-BE39-2449-B27D-4A0CC4E05DFB}"/>
              </a:ext>
            </a:extLst>
          </p:cNvPr>
          <p:cNvSpPr/>
          <p:nvPr/>
        </p:nvSpPr>
        <p:spPr>
          <a:xfrm>
            <a:off x="9993093" y="24202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2184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Rebase	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168766" cy="4023360"/>
          </a:xfrm>
        </p:spPr>
        <p:txBody>
          <a:bodyPr/>
          <a:lstStyle/>
          <a:p>
            <a:r>
              <a:rPr lang="es-ES" dirty="0"/>
              <a:t>Un rebase, permite a una rama </a:t>
            </a:r>
            <a:r>
              <a:rPr lang="es-ES" dirty="0" err="1"/>
              <a:t>feature</a:t>
            </a:r>
            <a:r>
              <a:rPr lang="es-ES" dirty="0"/>
              <a:t> poner al día con la rama </a:t>
            </a:r>
            <a:r>
              <a:rPr lang="es-ES" dirty="0" err="1"/>
              <a:t>develop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Ponerse al </a:t>
            </a:r>
            <a:r>
              <a:rPr lang="es-ES" dirty="0" err="1"/>
              <a:t>dia</a:t>
            </a:r>
            <a:r>
              <a:rPr lang="es-ES" dirty="0"/>
              <a:t> es incluir los </a:t>
            </a:r>
            <a:r>
              <a:rPr lang="es-ES" dirty="0" err="1"/>
              <a:t>commit</a:t>
            </a:r>
            <a:r>
              <a:rPr lang="es-ES" dirty="0"/>
              <a:t> de </a:t>
            </a:r>
            <a:r>
              <a:rPr lang="es-ES" dirty="0" err="1"/>
              <a:t>develop</a:t>
            </a:r>
            <a:r>
              <a:rPr lang="es-ES" dirty="0"/>
              <a:t> después de la ramificación, en la historia de </a:t>
            </a:r>
            <a:r>
              <a:rPr lang="es-ES" dirty="0" err="1"/>
              <a:t>commits</a:t>
            </a:r>
            <a:r>
              <a:rPr lang="es-ES" dirty="0"/>
              <a:t> de la rama </a:t>
            </a:r>
            <a:r>
              <a:rPr lang="es-ES" dirty="0" err="1"/>
              <a:t>feature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Si se hace un rebase </a:t>
            </a:r>
            <a:r>
              <a:rPr lang="es-ES" dirty="0">
                <a:sym typeface="Wingdings" pitchFamily="2" charset="2"/>
              </a:rPr>
              <a:t> </a:t>
            </a:r>
            <a:r>
              <a:rPr lang="es-ES" dirty="0" err="1">
                <a:sym typeface="Wingdings" pitchFamily="2" charset="2"/>
              </a:rPr>
              <a:t>merge</a:t>
            </a:r>
            <a:r>
              <a:rPr lang="es-ES" dirty="0">
                <a:sym typeface="Wingdings" pitchFamily="2" charset="2"/>
              </a:rPr>
              <a:t>, el resultado va a ser un </a:t>
            </a:r>
            <a:r>
              <a:rPr lang="es-ES" dirty="0" err="1">
                <a:sym typeface="Wingdings" pitchFamily="2" charset="2"/>
              </a:rPr>
              <a:t>merge</a:t>
            </a:r>
            <a:r>
              <a:rPr lang="es-ES" dirty="0">
                <a:sym typeface="Wingdings" pitchFamily="2" charset="2"/>
              </a:rPr>
              <a:t> </a:t>
            </a:r>
            <a:r>
              <a:rPr lang="es-ES" dirty="0" err="1">
                <a:sym typeface="Wingdings" pitchFamily="2" charset="2"/>
              </a:rPr>
              <a:t>Fast</a:t>
            </a:r>
            <a:r>
              <a:rPr lang="es-ES" dirty="0">
                <a:sym typeface="Wingdings" pitchFamily="2" charset="2"/>
              </a:rPr>
              <a:t>-forward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pPr marL="292608" lvl="1" indent="0">
              <a:buNone/>
            </a:pPr>
            <a:endParaRPr lang="es-ES" dirty="0"/>
          </a:p>
        </p:txBody>
      </p:sp>
      <p:sp>
        <p:nvSpPr>
          <p:cNvPr id="19" name="Elipse 3">
            <a:extLst>
              <a:ext uri="{FF2B5EF4-FFF2-40B4-BE49-F238E27FC236}">
                <a16:creationId xmlns:a16="http://schemas.microsoft.com/office/drawing/2014/main" id="{A667E6EE-F415-B64C-8E77-D7449F4EF85B}"/>
              </a:ext>
            </a:extLst>
          </p:cNvPr>
          <p:cNvSpPr/>
          <p:nvPr/>
        </p:nvSpPr>
        <p:spPr>
          <a:xfrm>
            <a:off x="8931623" y="44128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5">
            <a:extLst>
              <a:ext uri="{FF2B5EF4-FFF2-40B4-BE49-F238E27FC236}">
                <a16:creationId xmlns:a16="http://schemas.microsoft.com/office/drawing/2014/main" id="{3B966AF4-9323-EB49-868E-59DC3F181CB4}"/>
              </a:ext>
            </a:extLst>
          </p:cNvPr>
          <p:cNvSpPr/>
          <p:nvPr/>
        </p:nvSpPr>
        <p:spPr>
          <a:xfrm>
            <a:off x="8931623" y="39926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1" name="Conector recto 7">
            <a:extLst>
              <a:ext uri="{FF2B5EF4-FFF2-40B4-BE49-F238E27FC236}">
                <a16:creationId xmlns:a16="http://schemas.microsoft.com/office/drawing/2014/main" id="{CB7EA208-D862-2347-A56E-0134E34CE9D2}"/>
              </a:ext>
            </a:extLst>
          </p:cNvPr>
          <p:cNvCxnSpPr>
            <a:stCxn id="19" idx="0"/>
            <a:endCxn id="23" idx="4"/>
          </p:cNvCxnSpPr>
          <p:nvPr/>
        </p:nvCxnSpPr>
        <p:spPr>
          <a:xfrm flipV="1">
            <a:off x="9029946" y="37960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0">
            <a:extLst>
              <a:ext uri="{FF2B5EF4-FFF2-40B4-BE49-F238E27FC236}">
                <a16:creationId xmlns:a16="http://schemas.microsoft.com/office/drawing/2014/main" id="{243F24BF-36D2-B84D-B132-8663EBC88660}"/>
              </a:ext>
            </a:extLst>
          </p:cNvPr>
          <p:cNvSpPr txBox="1"/>
          <p:nvPr/>
        </p:nvSpPr>
        <p:spPr>
          <a:xfrm>
            <a:off x="8593678" y="46913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dev</a:t>
            </a:r>
            <a:endParaRPr lang="es-CO" dirty="0"/>
          </a:p>
        </p:txBody>
      </p:sp>
      <p:sp>
        <p:nvSpPr>
          <p:cNvPr id="23" name="Elipse 55">
            <a:extLst>
              <a:ext uri="{FF2B5EF4-FFF2-40B4-BE49-F238E27FC236}">
                <a16:creationId xmlns:a16="http://schemas.microsoft.com/office/drawing/2014/main" id="{FFFA3198-F745-2741-B9B5-A59C87E2AACE}"/>
              </a:ext>
            </a:extLst>
          </p:cNvPr>
          <p:cNvSpPr/>
          <p:nvPr/>
        </p:nvSpPr>
        <p:spPr>
          <a:xfrm>
            <a:off x="8931623" y="35993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CuadroTexto 9">
            <a:extLst>
              <a:ext uri="{FF2B5EF4-FFF2-40B4-BE49-F238E27FC236}">
                <a16:creationId xmlns:a16="http://schemas.microsoft.com/office/drawing/2014/main" id="{E62A73A2-D750-3740-8F09-DF282A1D970A}"/>
              </a:ext>
            </a:extLst>
          </p:cNvPr>
          <p:cNvSpPr txBox="1"/>
          <p:nvPr/>
        </p:nvSpPr>
        <p:spPr>
          <a:xfrm>
            <a:off x="9466213" y="46913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feature_alfa</a:t>
            </a:r>
            <a:endParaRPr lang="es-CO" dirty="0"/>
          </a:p>
        </p:txBody>
      </p:sp>
      <p:cxnSp>
        <p:nvCxnSpPr>
          <p:cNvPr id="26" name="Conector recto 8">
            <a:extLst>
              <a:ext uri="{FF2B5EF4-FFF2-40B4-BE49-F238E27FC236}">
                <a16:creationId xmlns:a16="http://schemas.microsoft.com/office/drawing/2014/main" id="{85AA0CB8-C44D-314C-B56E-B7F284EBA470}"/>
              </a:ext>
            </a:extLst>
          </p:cNvPr>
          <p:cNvCxnSpPr/>
          <p:nvPr/>
        </p:nvCxnSpPr>
        <p:spPr>
          <a:xfrm flipH="1">
            <a:off x="9970748" y="35274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14">
            <a:extLst>
              <a:ext uri="{FF2B5EF4-FFF2-40B4-BE49-F238E27FC236}">
                <a16:creationId xmlns:a16="http://schemas.microsoft.com/office/drawing/2014/main" id="{C0D047D2-9931-0646-BD6D-17E3ABF438EE}"/>
              </a:ext>
            </a:extLst>
          </p:cNvPr>
          <p:cNvCxnSpPr/>
          <p:nvPr/>
        </p:nvCxnSpPr>
        <p:spPr>
          <a:xfrm flipH="1">
            <a:off x="9124035" y="36481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4BB097D2-57DD-8E46-9238-F2F091EC8C10}"/>
              </a:ext>
            </a:extLst>
          </p:cNvPr>
          <p:cNvCxnSpPr>
            <a:cxnSpLocks/>
          </p:cNvCxnSpPr>
          <p:nvPr/>
        </p:nvCxnSpPr>
        <p:spPr>
          <a:xfrm>
            <a:off x="10091417" y="2057400"/>
            <a:ext cx="0" cy="26379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29">
            <a:extLst>
              <a:ext uri="{FF2B5EF4-FFF2-40B4-BE49-F238E27FC236}">
                <a16:creationId xmlns:a16="http://schemas.microsoft.com/office/drawing/2014/main" id="{5D7A8B26-9B17-7B42-84CC-06140D696D09}"/>
              </a:ext>
            </a:extLst>
          </p:cNvPr>
          <p:cNvSpPr/>
          <p:nvPr/>
        </p:nvSpPr>
        <p:spPr>
          <a:xfrm>
            <a:off x="9993094" y="33136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Elipse 30">
            <a:extLst>
              <a:ext uri="{FF2B5EF4-FFF2-40B4-BE49-F238E27FC236}">
                <a16:creationId xmlns:a16="http://schemas.microsoft.com/office/drawing/2014/main" id="{97FB861B-988D-F342-A4D9-88C379DBB807}"/>
              </a:ext>
            </a:extLst>
          </p:cNvPr>
          <p:cNvSpPr/>
          <p:nvPr/>
        </p:nvSpPr>
        <p:spPr>
          <a:xfrm>
            <a:off x="9993094" y="287496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7" name="Conector recto de flecha 32">
            <a:extLst>
              <a:ext uri="{FF2B5EF4-FFF2-40B4-BE49-F238E27FC236}">
                <a16:creationId xmlns:a16="http://schemas.microsoft.com/office/drawing/2014/main" id="{60D81081-5554-1D46-887B-494CD823CD15}"/>
              </a:ext>
            </a:extLst>
          </p:cNvPr>
          <p:cNvCxnSpPr/>
          <p:nvPr/>
        </p:nvCxnSpPr>
        <p:spPr>
          <a:xfrm flipV="1">
            <a:off x="9029946" y="50606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23">
            <a:extLst>
              <a:ext uri="{FF2B5EF4-FFF2-40B4-BE49-F238E27FC236}">
                <a16:creationId xmlns:a16="http://schemas.microsoft.com/office/drawing/2014/main" id="{481A8BC7-1BDB-094D-977C-2C52A86C8539}"/>
              </a:ext>
            </a:extLst>
          </p:cNvPr>
          <p:cNvSpPr/>
          <p:nvPr/>
        </p:nvSpPr>
        <p:spPr>
          <a:xfrm>
            <a:off x="8932117" y="26990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9" name="Conector recto 26">
            <a:extLst>
              <a:ext uri="{FF2B5EF4-FFF2-40B4-BE49-F238E27FC236}">
                <a16:creationId xmlns:a16="http://schemas.microsoft.com/office/drawing/2014/main" id="{D93A0434-E080-2D46-B087-D93E36DB9E8F}"/>
              </a:ext>
            </a:extLst>
          </p:cNvPr>
          <p:cNvCxnSpPr/>
          <p:nvPr/>
        </p:nvCxnSpPr>
        <p:spPr>
          <a:xfrm flipH="1">
            <a:off x="9108188" y="2272429"/>
            <a:ext cx="740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12">
            <a:extLst>
              <a:ext uri="{FF2B5EF4-FFF2-40B4-BE49-F238E27FC236}">
                <a16:creationId xmlns:a16="http://schemas.microsoft.com/office/drawing/2014/main" id="{DA0408A4-BB8B-D140-B95E-AD294943251E}"/>
              </a:ext>
            </a:extLst>
          </p:cNvPr>
          <p:cNvCxnSpPr>
            <a:cxnSpLocks/>
          </p:cNvCxnSpPr>
          <p:nvPr/>
        </p:nvCxnSpPr>
        <p:spPr>
          <a:xfrm flipH="1" flipV="1">
            <a:off x="9848765" y="2272429"/>
            <a:ext cx="140035" cy="1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33">
            <a:extLst>
              <a:ext uri="{FF2B5EF4-FFF2-40B4-BE49-F238E27FC236}">
                <a16:creationId xmlns:a16="http://schemas.microsoft.com/office/drawing/2014/main" id="{CECB1BDC-F39D-F54D-ADCF-B6E31992D7A0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9029945" y="2891739"/>
            <a:ext cx="1" cy="7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27">
            <a:extLst>
              <a:ext uri="{FF2B5EF4-FFF2-40B4-BE49-F238E27FC236}">
                <a16:creationId xmlns:a16="http://schemas.microsoft.com/office/drawing/2014/main" id="{09108ECF-9B4E-9B43-A095-C0AEFF81EBD0}"/>
              </a:ext>
            </a:extLst>
          </p:cNvPr>
          <p:cNvSpPr/>
          <p:nvPr/>
        </p:nvSpPr>
        <p:spPr>
          <a:xfrm>
            <a:off x="8931623" y="221157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5" name="Conector recto 36">
            <a:extLst>
              <a:ext uri="{FF2B5EF4-FFF2-40B4-BE49-F238E27FC236}">
                <a16:creationId xmlns:a16="http://schemas.microsoft.com/office/drawing/2014/main" id="{69196C80-2DB4-F341-9481-0E500932F23B}"/>
              </a:ext>
            </a:extLst>
          </p:cNvPr>
          <p:cNvCxnSpPr/>
          <p:nvPr/>
        </p:nvCxnSpPr>
        <p:spPr>
          <a:xfrm flipV="1">
            <a:off x="9029945" y="2327931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30">
            <a:extLst>
              <a:ext uri="{FF2B5EF4-FFF2-40B4-BE49-F238E27FC236}">
                <a16:creationId xmlns:a16="http://schemas.microsoft.com/office/drawing/2014/main" id="{E46329B3-5643-384C-A009-62675C067414}"/>
              </a:ext>
            </a:extLst>
          </p:cNvPr>
          <p:cNvSpPr/>
          <p:nvPr/>
        </p:nvSpPr>
        <p:spPr>
          <a:xfrm>
            <a:off x="9993093" y="24202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Elipse 23">
            <a:extLst>
              <a:ext uri="{FF2B5EF4-FFF2-40B4-BE49-F238E27FC236}">
                <a16:creationId xmlns:a16="http://schemas.microsoft.com/office/drawing/2014/main" id="{9A8E5522-AC2A-C244-8EC5-05F7B14A1535}"/>
              </a:ext>
            </a:extLst>
          </p:cNvPr>
          <p:cNvSpPr/>
          <p:nvPr/>
        </p:nvSpPr>
        <p:spPr>
          <a:xfrm>
            <a:off x="8927390" y="3155103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480A2A-F6AD-4D46-B3EC-2226BD5154EF}"/>
              </a:ext>
            </a:extLst>
          </p:cNvPr>
          <p:cNvSpPr/>
          <p:nvPr/>
        </p:nvSpPr>
        <p:spPr>
          <a:xfrm>
            <a:off x="6472310" y="5384722"/>
            <a:ext cx="5311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La primera es pararnos en </a:t>
            </a:r>
            <a:r>
              <a:rPr lang="es-ES" dirty="0" err="1"/>
              <a:t>dev</a:t>
            </a:r>
            <a:r>
              <a:rPr lang="es-ES" dirty="0"/>
              <a:t> y hacer </a:t>
            </a:r>
            <a:r>
              <a:rPr lang="es-ES" dirty="0" err="1"/>
              <a:t>merge</a:t>
            </a:r>
            <a:r>
              <a:rPr lang="es-ES" dirty="0"/>
              <a:t> de </a:t>
            </a:r>
            <a:r>
              <a:rPr lang="es-ES" dirty="0" err="1"/>
              <a:t>feature_alfa</a:t>
            </a:r>
            <a:r>
              <a:rPr lang="es-ES" dirty="0"/>
              <a:t>. Esto provoca un </a:t>
            </a:r>
            <a:r>
              <a:rPr lang="es-ES" dirty="0" err="1"/>
              <a:t>recursive</a:t>
            </a:r>
            <a:r>
              <a:rPr lang="es-ES" dirty="0"/>
              <a:t> </a:t>
            </a:r>
            <a:r>
              <a:rPr lang="es-ES" dirty="0" err="1"/>
              <a:t>strategy</a:t>
            </a:r>
            <a:r>
              <a:rPr lang="es-ES" dirty="0"/>
              <a:t> en el mejor de los casos y conflictos en el peor de los casos.</a:t>
            </a:r>
          </a:p>
        </p:txBody>
      </p:sp>
    </p:spTree>
    <p:extLst>
      <p:ext uri="{BB962C8B-B14F-4D97-AF65-F5344CB8AC3E}">
        <p14:creationId xmlns:p14="http://schemas.microsoft.com/office/powerpoint/2010/main" val="13256435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GitHub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7F7F7F"/>
      </a:accent1>
      <a:accent2>
        <a:srgbClr val="000000"/>
      </a:accent2>
      <a:accent3>
        <a:srgbClr val="000000"/>
      </a:accent3>
      <a:accent4>
        <a:srgbClr val="7F7F7F"/>
      </a:accent4>
      <a:accent5>
        <a:srgbClr val="7F7F7F"/>
      </a:accent5>
      <a:accent6>
        <a:srgbClr val="7F7F7F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884</TotalTime>
  <Words>2219</Words>
  <Application>Microsoft Macintosh PowerPoint</Application>
  <PresentationFormat>Widescreen</PresentationFormat>
  <Paragraphs>521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Calibri</vt:lpstr>
      <vt:lpstr>Calibri Light</vt:lpstr>
      <vt:lpstr>Wingdings</vt:lpstr>
      <vt:lpstr>Retrospección</vt:lpstr>
      <vt:lpstr>Forking Workflow</vt:lpstr>
      <vt:lpstr>Rebase</vt:lpstr>
      <vt:lpstr>Rebase </vt:lpstr>
      <vt:lpstr>Rebase </vt:lpstr>
      <vt:lpstr>Rebase </vt:lpstr>
      <vt:lpstr>Rebase </vt:lpstr>
      <vt:lpstr>Rebase </vt:lpstr>
      <vt:lpstr>Rebase </vt:lpstr>
      <vt:lpstr>Rebase </vt:lpstr>
      <vt:lpstr>Rebase </vt:lpstr>
      <vt:lpstr>Rebase </vt:lpstr>
      <vt:lpstr>Rebase </vt:lpstr>
      <vt:lpstr>Rebase </vt:lpstr>
      <vt:lpstr>Rebase </vt:lpstr>
      <vt:lpstr>Rebase </vt:lpstr>
      <vt:lpstr>Rebase </vt:lpstr>
      <vt:lpstr>Colaboraciones</vt:lpstr>
      <vt:lpstr>Colaboraciones </vt:lpstr>
      <vt:lpstr>Colaboraciones </vt:lpstr>
      <vt:lpstr>Hacer un fork</vt:lpstr>
      <vt:lpstr>Hacer un fork</vt:lpstr>
      <vt:lpstr>Hacer un fork</vt:lpstr>
      <vt:lpstr>Hacer un fork</vt:lpstr>
      <vt:lpstr>Hacer un fork</vt:lpstr>
      <vt:lpstr>Pull request</vt:lpstr>
      <vt:lpstr>PULL Request</vt:lpstr>
      <vt:lpstr>PULL Request</vt:lpstr>
      <vt:lpstr>PULL Request</vt:lpstr>
      <vt:lpstr>PULL Request</vt:lpstr>
      <vt:lpstr>Sincronizacion de fork</vt:lpstr>
      <vt:lpstr>Fork sync</vt:lpstr>
      <vt:lpstr>Fork sync</vt:lpstr>
      <vt:lpstr>Fork sync</vt:lpstr>
      <vt:lpstr>Fork sync</vt:lpstr>
      <vt:lpstr>Forking Workflow</vt:lpstr>
      <vt:lpstr>Forking workflow</vt:lpstr>
      <vt:lpstr>Forking workflow</vt:lpstr>
      <vt:lpstr>Forking workflow</vt:lpstr>
      <vt:lpstr>Forking workflow</vt:lpstr>
      <vt:lpstr>Forking workflow</vt:lpstr>
      <vt:lpstr>Forking workflow</vt:lpstr>
      <vt:lpstr>Forking workflow</vt:lpstr>
      <vt:lpstr>Forking workflow</vt:lpstr>
      <vt:lpstr>Forking workflow</vt:lpstr>
      <vt:lpstr>Forking workflow</vt:lpstr>
      <vt:lpstr>Forking workflow</vt:lpstr>
      <vt:lpstr>Forking workflow</vt:lpstr>
      <vt:lpstr>Forking workflow</vt:lpstr>
      <vt:lpstr>Forking workflow</vt:lpstr>
      <vt:lpstr>Forking workflow</vt:lpstr>
      <vt:lpstr>Forking workflow</vt:lpstr>
      <vt:lpstr>Forking workflow</vt:lpstr>
      <vt:lpstr>Forking workflow</vt:lpstr>
      <vt:lpstr>Forking workflow</vt:lpstr>
      <vt:lpstr>Forking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3</dc:title>
  <dc:creator>Domiciano Rﭑηcφη</dc:creator>
  <cp:lastModifiedBy>Domiciano Rﭑηcφη</cp:lastModifiedBy>
  <cp:revision>35</cp:revision>
  <dcterms:created xsi:type="dcterms:W3CDTF">2020-01-07T14:47:15Z</dcterms:created>
  <dcterms:modified xsi:type="dcterms:W3CDTF">2020-07-31T21:33:16Z</dcterms:modified>
</cp:coreProperties>
</file>