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5" r:id="rId3"/>
    <p:sldId id="287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9" r:id="rId13"/>
    <p:sldId id="298" r:id="rId14"/>
    <p:sldId id="296" r:id="rId15"/>
    <p:sldId id="300" r:id="rId16"/>
    <p:sldId id="301" r:id="rId17"/>
    <p:sldId id="297" r:id="rId18"/>
    <p:sldId id="302" r:id="rId19"/>
    <p:sldId id="303" r:id="rId20"/>
    <p:sldId id="304" r:id="rId21"/>
    <p:sldId id="309" r:id="rId22"/>
    <p:sldId id="306" r:id="rId23"/>
    <p:sldId id="307" r:id="rId24"/>
    <p:sldId id="308" r:id="rId25"/>
    <p:sldId id="310" r:id="rId26"/>
    <p:sldId id="283" r:id="rId27"/>
    <p:sldId id="313" r:id="rId28"/>
    <p:sldId id="314" r:id="rId29"/>
    <p:sldId id="315" r:id="rId30"/>
    <p:sldId id="316" r:id="rId31"/>
    <p:sldId id="317" r:id="rId32"/>
    <p:sldId id="312" r:id="rId33"/>
    <p:sldId id="257" r:id="rId34"/>
    <p:sldId id="284" r:id="rId35"/>
    <p:sldId id="263" r:id="rId36"/>
    <p:sldId id="311" r:id="rId37"/>
    <p:sldId id="320" r:id="rId38"/>
    <p:sldId id="319" r:id="rId39"/>
    <p:sldId id="261" r:id="rId40"/>
    <p:sldId id="262" r:id="rId41"/>
    <p:sldId id="318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4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9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0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7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3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F5598-B961-43AD-9C0D-F6C878AB2392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5468FD-6F92-4691-9B5A-2EE57BFF16FE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RamificacioneS</a:t>
            </a:r>
            <a:endParaRPr lang="es-CO" dirty="0"/>
          </a:p>
        </p:txBody>
      </p:sp>
      <p:pic>
        <p:nvPicPr>
          <p:cNvPr id="4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de icesi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Hacer un </a:t>
            </a:r>
            <a:r>
              <a:rPr lang="es-ES" b="1" i="1" dirty="0" err="1"/>
              <a:t>branch</a:t>
            </a:r>
            <a:r>
              <a:rPr lang="es-ES" b="1" i="1" dirty="0"/>
              <a:t> implica que estoy haciendo una copia del último </a:t>
            </a:r>
            <a:r>
              <a:rPr lang="es-ES" b="1" i="1" dirty="0" err="1"/>
              <a:t>commit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Así entonces, estamos haciendo una copia en un </a:t>
            </a:r>
            <a:r>
              <a:rPr lang="es-ES" b="1" i="1" dirty="0" err="1"/>
              <a:t>branch</a:t>
            </a:r>
            <a:r>
              <a:rPr lang="es-ES" dirty="0"/>
              <a:t> llamado </a:t>
            </a:r>
            <a:r>
              <a:rPr lang="es-ES" dirty="0" err="1"/>
              <a:t>trabajo_alfa</a:t>
            </a:r>
            <a:r>
              <a:rPr lang="es-ES" dirty="0"/>
              <a:t> y </a:t>
            </a:r>
            <a:r>
              <a:rPr lang="es-ES" dirty="0" err="1"/>
              <a:t>trabajo_beta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así que usó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moverse a la rama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3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trabajó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Su compañero empezó a trabajar y al finalizar su parte, lo terminó en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10891518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Luego, usted se encargó de su trabajo y entonces aplicó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2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Usted hizo su parte del trabajo, que ha salido en 2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8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9494517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Finalmente, usted y su compañero se movieron a la rama master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ir a la rama master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 característica es determinante para el trabajo en equipo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bifurcar o dividir el flujo de trabajo en un proyecto, lo que permite hacer divisiones de trabajo y maximizar el tiempo de desarrollo</a:t>
            </a:r>
          </a:p>
        </p:txBody>
      </p:sp>
      <p:sp>
        <p:nvSpPr>
          <p:cNvPr id="4" name="Elipse 3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6" idx="0"/>
            <a:endCxn id="17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/>
          <p:cNvCxnSpPr>
            <a:stCxn id="17" idx="0"/>
            <a:endCxn id="30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5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stCxn id="24" idx="0"/>
            <a:endCxn id="25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2" idx="0"/>
            <a:endCxn id="24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7" name="Conector recto 66"/>
          <p:cNvCxnSpPr>
            <a:stCxn id="65" idx="0"/>
            <a:endCxn id="66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Elipse 68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0" name="Conector recto 69"/>
          <p:cNvCxnSpPr>
            <a:stCxn id="68" idx="0"/>
            <a:endCxn id="69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2" name="Conector recto 71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>
            <a:stCxn id="22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66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ipse 122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Elipse 123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5" name="Conector recto 124"/>
          <p:cNvCxnSpPr>
            <a:stCxn id="123" idx="0"/>
            <a:endCxn id="124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7" name="Conector recto 126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cxnSp>
        <p:nvCxnSpPr>
          <p:cNvPr id="133" name="Conector recto 132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37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Elipse 162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3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¿Al devolverse con qué se encontraron usted y su compañero?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Que el trabajo está igual a como cuando hicieron los </a:t>
            </a:r>
            <a:r>
              <a:rPr lang="es-ES" b="1" dirty="0" err="1"/>
              <a:t>branches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viaja a los demás </a:t>
            </a:r>
            <a:r>
              <a:rPr lang="es-ES" dirty="0" err="1"/>
              <a:t>branches</a:t>
            </a:r>
            <a:r>
              <a:rPr lang="es-ES" dirty="0"/>
              <a:t> ven que los trabajos de cada uno están presentes. Pero entonces ¿Cómo hacen para unir el trabajo?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5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63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sz="3600" dirty="0"/>
          </a:p>
          <a:p>
            <a:pPr marL="0" indent="0">
              <a:buNone/>
            </a:pPr>
            <a:r>
              <a:rPr lang="es-ES" sz="3600" dirty="0"/>
              <a:t>	</a:t>
            </a:r>
            <a:r>
              <a:rPr lang="es-ES" sz="2400" dirty="0"/>
              <a:t>Crea una rama con nombre definido </a:t>
            </a:r>
            <a:r>
              <a:rPr lang="es-ES" sz="2400" i="1" dirty="0"/>
              <a:t>&lt;Nombre rama&gt;</a:t>
            </a:r>
            <a:endParaRPr lang="es-ES" sz="3600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83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400" dirty="0"/>
              <a:t>Cambiar a otra rama. La rama por su puedo tiene que existir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2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checkout</a:t>
            </a:r>
            <a:r>
              <a:rPr lang="es-ES" sz="3600" dirty="0"/>
              <a:t> -b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Crear la rama y cambiar directamente a ella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7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Lista las ramas disponibles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1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9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"master&lt;-alfa"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5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OJO, estando en la rama master se puede seguir haciendo </a:t>
            </a:r>
            <a:r>
              <a:rPr lang="es-ES" dirty="0" err="1"/>
              <a:t>commits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y su compañero decidieron unir los trabajos.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esto, hacen el comando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r>
              <a:rPr lang="es-ES" dirty="0"/>
              <a:t> -m "master&lt;-alfa“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30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Imagine que tenemos un proyecto con hasta el momento 3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usted decidió con su compañero en </a:t>
            </a:r>
            <a:r>
              <a:rPr lang="es-ES" b="1" i="1" dirty="0"/>
              <a:t>dividirse el trabajo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Para eso, usted hace dos </a:t>
            </a:r>
            <a:r>
              <a:rPr lang="es-ES" b="1" i="1" dirty="0" err="1"/>
              <a:t>branch</a:t>
            </a:r>
            <a:r>
              <a:rPr lang="es-ES" dirty="0"/>
              <a:t>. Una que se llama “Trabajo Alfa” en la que usted va a trabajar y otra que se llama “Trabajo Beta” en la que su compañero va a trabajar</a:t>
            </a: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5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Hasta aquí, ya quedó unido el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Luego, unen la rama </a:t>
            </a:r>
            <a:r>
              <a:rPr lang="es-ES" dirty="0" err="1"/>
              <a:t>trabajo_alfa</a:t>
            </a:r>
            <a:r>
              <a:rPr lang="es-ES" dirty="0"/>
              <a:t> usando el comando: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r>
              <a:rPr lang="es-ES" dirty="0"/>
              <a:t> -m "master&lt;-beta"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 lo que queda ya el trabajo de los dos unidos.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 es necesario saber que si en </a:t>
            </a:r>
            <a:r>
              <a:rPr lang="es-ES" dirty="0" err="1"/>
              <a:t>trabajo_alfa</a:t>
            </a:r>
            <a:r>
              <a:rPr lang="es-ES" dirty="0"/>
              <a:t> y en </a:t>
            </a:r>
            <a:r>
              <a:rPr lang="es-ES" dirty="0" err="1"/>
              <a:t>trabajo_beta</a:t>
            </a:r>
            <a:r>
              <a:rPr lang="es-ES" dirty="0"/>
              <a:t> se modificaron archivos en común </a:t>
            </a:r>
            <a:r>
              <a:rPr lang="es-ES" b="1" i="1" dirty="0"/>
              <a:t>HABRÁN CONFLICTOS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dirty="0"/>
              <a:t>De lo contrario, el </a:t>
            </a:r>
            <a:r>
              <a:rPr lang="es-ES" dirty="0" err="1"/>
              <a:t>merge</a:t>
            </a:r>
            <a:r>
              <a:rPr lang="es-ES" dirty="0"/>
              <a:t> se hará sin ningún problema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22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31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56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56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Fast</a:t>
            </a:r>
            <a:r>
              <a:rPr lang="es-ES" dirty="0"/>
              <a:t> Forward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8700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no tienen archivos en común, se hará un FAST-FORWARD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92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258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</a:t>
            </a:r>
            <a:r>
              <a:rPr lang="es-ES" dirty="0" err="1"/>
              <a:t>commits</a:t>
            </a:r>
            <a:r>
              <a:rPr lang="es-ES" dirty="0"/>
              <a:t> tienen archivos en común, habrán conflictos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indicará que no es posible hacer el </a:t>
            </a:r>
            <a:r>
              <a:rPr lang="es-ES" dirty="0" err="1"/>
              <a:t>fast</a:t>
            </a:r>
            <a:r>
              <a:rPr lang="es-ES" dirty="0"/>
              <a:t>-forward, y los archivos en común quedará modificados de modo que podamos ver en el texto los cambios correspondientes a una rama y a la otra.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Resolvemos los conflictos eligiendo qué cambios se dejan en uno y otro usando un editor de texto.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49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</a:t>
            </a:r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02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con conflictos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0258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Cuando se hace un </a:t>
            </a:r>
            <a:r>
              <a:rPr lang="es-ES" dirty="0" err="1"/>
              <a:t>merge</a:t>
            </a:r>
            <a:r>
              <a:rPr lang="es-ES" dirty="0"/>
              <a:t> se mezclan las versiones de los dos últimos </a:t>
            </a:r>
            <a:r>
              <a:rPr lang="es-ES" dirty="0" err="1"/>
              <a:t>commit</a:t>
            </a:r>
            <a:r>
              <a:rPr lang="es-ES" dirty="0"/>
              <a:t> de las dos ramas involucradas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las diferencias entre ambos </a:t>
            </a:r>
            <a:r>
              <a:rPr lang="es-ES" dirty="0" err="1"/>
              <a:t>commits</a:t>
            </a:r>
            <a:r>
              <a:rPr lang="es-ES" dirty="0"/>
              <a:t> tienen archivos en común, habrán conflictos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indicará que no es posible hacer el </a:t>
            </a:r>
            <a:r>
              <a:rPr lang="es-ES" dirty="0" err="1"/>
              <a:t>fast</a:t>
            </a:r>
            <a:r>
              <a:rPr lang="es-ES" dirty="0"/>
              <a:t>-forward, y los archivos en común quedará modificados de modo que podamos ver en el texto los cambios correspondientes a una rama y a la otra.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Resolvemos los conflictos eligiendo qué cambios se dejan en uno y otro usando un editor de texto.</a:t>
            </a:r>
          </a:p>
        </p:txBody>
      </p:sp>
      <p:cxnSp>
        <p:nvCxnSpPr>
          <p:cNvPr id="4" name="Conector recto 3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9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0793195" y="32865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10793195" y="28663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>
            <a:stCxn id="17" idx="0"/>
            <a:endCxn id="20" idx="4"/>
          </p:cNvCxnSpPr>
          <p:nvPr/>
        </p:nvCxnSpPr>
        <p:spPr>
          <a:xfrm flipV="1">
            <a:off x="10891518" y="2669694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0793195" y="24730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9396194" y="328829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396194" y="2895008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340897" y="267360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8544380" y="2768600"/>
            <a:ext cx="740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2" idx="1"/>
          </p:cNvCxnSpPr>
          <p:nvPr/>
        </p:nvCxnSpPr>
        <p:spPr>
          <a:xfrm flipH="1" flipV="1">
            <a:off x="9284957" y="2768600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9" idx="0"/>
          </p:cNvCxnSpPr>
          <p:nvPr/>
        </p:nvCxnSpPr>
        <p:spPr>
          <a:xfrm flipH="1" flipV="1">
            <a:off x="8433045" y="2866339"/>
            <a:ext cx="1" cy="7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334723" y="227507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 flipH="1">
            <a:off x="8498339" y="2347563"/>
            <a:ext cx="2186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10684507" y="2347563"/>
            <a:ext cx="140035" cy="1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8433045" y="2302531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2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Comandos para </a:t>
            </a:r>
            <a:r>
              <a:rPr lang="es-ES" dirty="0" err="1"/>
              <a:t>merge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merge</a:t>
            </a:r>
            <a:r>
              <a:rPr lang="es-ES" sz="3600" dirty="0"/>
              <a:t> &lt;Nombre rama&gt; -m "Descripción"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Primero se debe cambiar a la rama mayor y luego hacer el </a:t>
            </a:r>
            <a:r>
              <a:rPr lang="es-ES" dirty="0" err="1"/>
              <a:t>merge</a:t>
            </a:r>
            <a:r>
              <a:rPr lang="es-ES" dirty="0"/>
              <a:t> con la bifurcación 	inmediatamente inferior en nivel.</a:t>
            </a:r>
          </a:p>
          <a:p>
            <a:pPr marL="0" indent="0">
              <a:buNone/>
            </a:pPr>
            <a:r>
              <a:rPr lang="es-ES" dirty="0"/>
              <a:t>	Usando -m puede especificar una descripción para el </a:t>
            </a:r>
            <a:r>
              <a:rPr lang="es-ES" dirty="0" err="1"/>
              <a:t>commit</a:t>
            </a:r>
            <a:r>
              <a:rPr lang="es-ES" dirty="0"/>
              <a:t> de </a:t>
            </a:r>
            <a:r>
              <a:rPr lang="es-ES" dirty="0" err="1"/>
              <a:t>merge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Primer debemos ubicarnos en la rama. Por defecto es la master. 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47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branch</a:t>
            </a:r>
            <a:r>
              <a:rPr lang="es-ES" sz="3600" dirty="0"/>
              <a:t> -d &lt;Nombre rama&gt;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Las ramas se pueden eliminar usado este comando. Cuando la rama ha sido unida a otra 	es probable que no se necesite más y que quiera eliminarla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22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git diff --name-only --diff-filter=U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Listar los archivos </a:t>
            </a:r>
            <a:r>
              <a:rPr lang="es-ES"/>
              <a:t>en conflicto</a:t>
            </a: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trabajo_alfa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8991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Creamos las dos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trabajo_beta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334723" y="43874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8334723" y="39672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/>
          <p:cNvCxnSpPr>
            <a:stCxn id="4" idx="0"/>
            <a:endCxn id="56" idx="4"/>
          </p:cNvCxnSpPr>
          <p:nvPr/>
        </p:nvCxnSpPr>
        <p:spPr>
          <a:xfrm flipV="1">
            <a:off x="8433046" y="3770629"/>
            <a:ext cx="0" cy="61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996778" y="4665936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6" name="Elipse 55"/>
          <p:cNvSpPr/>
          <p:nvPr/>
        </p:nvSpPr>
        <p:spPr>
          <a:xfrm>
            <a:off x="8334723" y="357398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/>
          <p:cNvCxnSpPr>
            <a:endCxn id="21" idx="2"/>
          </p:cNvCxnSpPr>
          <p:nvPr/>
        </p:nvCxnSpPr>
        <p:spPr>
          <a:xfrm flipV="1">
            <a:off x="8433046" y="5035268"/>
            <a:ext cx="0" cy="34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869313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trabajo_alfa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258772" y="4665936"/>
            <a:ext cx="13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trabajo_beta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8505969" y="3711606"/>
            <a:ext cx="2178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373848" y="3502037"/>
            <a:ext cx="120669" cy="12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684507" y="3504596"/>
            <a:ext cx="207011" cy="2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8527135" y="3622706"/>
            <a:ext cx="8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494517" y="2768600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891518" y="2760947"/>
            <a:ext cx="0" cy="19013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n de git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12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1112</Words>
  <Application>Microsoft Macintosh PowerPoint</Application>
  <PresentationFormat>Widescreen</PresentationFormat>
  <Paragraphs>249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Retrospección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Ramificaciones</vt:lpstr>
      <vt:lpstr>Comandos para ramas</vt:lpstr>
      <vt:lpstr>Comandos para ramas</vt:lpstr>
      <vt:lpstr>Comandos para ramas</vt:lpstr>
      <vt:lpstr>Comandos para ramas</vt:lpstr>
      <vt:lpstr>Comandos para ramas</vt:lpstr>
      <vt:lpstr>Merge</vt:lpstr>
      <vt:lpstr>Ramificaciones</vt:lpstr>
      <vt:lpstr>Ramificaciones</vt:lpstr>
      <vt:lpstr>Ramificaciones</vt:lpstr>
      <vt:lpstr>Ramificaciones</vt:lpstr>
      <vt:lpstr>Ramificaciones</vt:lpstr>
      <vt:lpstr>Fast Forward</vt:lpstr>
      <vt:lpstr>Fast Forward</vt:lpstr>
      <vt:lpstr>Merge con conflictos</vt:lpstr>
      <vt:lpstr>Merge con conflictos </vt:lpstr>
      <vt:lpstr>Comandos para merge</vt:lpstr>
      <vt:lpstr>Merge con conflictos </vt:lpstr>
      <vt:lpstr>Comandos para merge</vt:lpstr>
      <vt:lpstr>Comandos para ramas</vt:lpstr>
      <vt:lpstr>Comandos para ramas</vt:lpstr>
      <vt:lpstr>Comandos para 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Domiciano Rﭑηcφη</dc:creator>
  <cp:lastModifiedBy>Domiciano Rﭑηcφη</cp:lastModifiedBy>
  <cp:revision>41</cp:revision>
  <dcterms:created xsi:type="dcterms:W3CDTF">2020-01-07T14:39:47Z</dcterms:created>
  <dcterms:modified xsi:type="dcterms:W3CDTF">2020-07-24T14:24:52Z</dcterms:modified>
</cp:coreProperties>
</file>