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6" r:id="rId3"/>
    <p:sldId id="267" r:id="rId4"/>
    <p:sldId id="279" r:id="rId5"/>
    <p:sldId id="275" r:id="rId6"/>
    <p:sldId id="278" r:id="rId7"/>
    <p:sldId id="273" r:id="rId8"/>
    <p:sldId id="256" r:id="rId9"/>
    <p:sldId id="257" r:id="rId10"/>
    <p:sldId id="258" r:id="rId11"/>
    <p:sldId id="259" r:id="rId12"/>
    <p:sldId id="280" r:id="rId13"/>
    <p:sldId id="276" r:id="rId14"/>
    <p:sldId id="268" r:id="rId15"/>
    <p:sldId id="263" r:id="rId16"/>
    <p:sldId id="269" r:id="rId17"/>
    <p:sldId id="274" r:id="rId18"/>
    <p:sldId id="272" r:id="rId19"/>
    <p:sldId id="277" r:id="rId20"/>
    <p:sldId id="270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13"/>
  </p:normalViewPr>
  <p:slideViewPr>
    <p:cSldViewPr snapToGrid="0">
      <p:cViewPr varScale="1">
        <p:scale>
          <a:sx n="96" d="100"/>
          <a:sy n="96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7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8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6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7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1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75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5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6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36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CBEC5-E3B3-4C79-AD18-FA1B603BD95D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38FB29-941F-4322-8946-FBFDBAD7DEE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s-CO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05" y="150825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4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-a &lt;VX.X.X&gt; -m &lt;Descripción del </a:t>
            </a:r>
            <a:r>
              <a:rPr lang="es-ES" sz="3600" dirty="0" err="1"/>
              <a:t>tag</a:t>
            </a:r>
            <a:r>
              <a:rPr lang="es-ES" sz="3600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Se puede poner una versión del </a:t>
            </a:r>
            <a:r>
              <a:rPr lang="es-ES" dirty="0" err="1"/>
              <a:t>tag</a:t>
            </a:r>
            <a:r>
              <a:rPr lang="es-ES" dirty="0"/>
              <a:t> acompañado de un mensaje. Las versiones según las</a:t>
            </a:r>
          </a:p>
          <a:p>
            <a:pPr marL="0" indent="0">
              <a:buNone/>
            </a:pPr>
            <a:r>
              <a:rPr lang="es-ES" dirty="0"/>
              <a:t>	el número significa una versión:</a:t>
            </a:r>
          </a:p>
          <a:p>
            <a:pPr marL="0" indent="0">
              <a:buNone/>
            </a:pPr>
            <a:r>
              <a:rPr lang="es-ES" b="1" dirty="0"/>
              <a:t>		Primera X:</a:t>
            </a:r>
            <a:r>
              <a:rPr lang="es-ES" dirty="0"/>
              <a:t> 	Sustancial</a:t>
            </a:r>
          </a:p>
          <a:p>
            <a:pPr marL="0" indent="0">
              <a:buNone/>
            </a:pPr>
            <a:r>
              <a:rPr lang="es-ES" b="1" dirty="0"/>
              <a:t>		Segunda X:	</a:t>
            </a:r>
            <a:r>
              <a:rPr lang="es-ES" dirty="0"/>
              <a:t>Moderado</a:t>
            </a:r>
          </a:p>
          <a:p>
            <a:pPr marL="0" indent="0">
              <a:buNone/>
            </a:pPr>
            <a:r>
              <a:rPr lang="es-ES" b="1" dirty="0"/>
              <a:t>		Tercera X:</a:t>
            </a:r>
            <a:r>
              <a:rPr lang="es-ES" dirty="0"/>
              <a:t> 	Mínimo</a:t>
            </a:r>
          </a:p>
        </p:txBody>
      </p:sp>
    </p:spTree>
    <p:extLst>
      <p:ext uri="{BB962C8B-B14F-4D97-AF65-F5344CB8AC3E}">
        <p14:creationId xmlns:p14="http://schemas.microsoft.com/office/powerpoint/2010/main" val="50579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-a &lt;VX.X.X&gt; &lt;</a:t>
            </a:r>
            <a:r>
              <a:rPr lang="es-ES" sz="3600" dirty="0" err="1"/>
              <a:t>Commit</a:t>
            </a:r>
            <a:r>
              <a:rPr lang="es-ES" sz="3600" dirty="0"/>
              <a:t> ID&gt; -m &lt;Descripción&gt;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Puede también poner un </a:t>
            </a:r>
            <a:r>
              <a:rPr lang="es-ES" dirty="0" err="1"/>
              <a:t>tag</a:t>
            </a:r>
            <a:r>
              <a:rPr lang="es-ES" dirty="0"/>
              <a:t> a un </a:t>
            </a:r>
            <a:r>
              <a:rPr lang="es-ES" dirty="0" err="1"/>
              <a:t>commit</a:t>
            </a:r>
            <a:r>
              <a:rPr lang="es-ES" dirty="0"/>
              <a:t> pasado usando el </a:t>
            </a:r>
            <a:r>
              <a:rPr lang="es-ES" dirty="0" err="1"/>
              <a:t>commit</a:t>
            </a:r>
            <a:r>
              <a:rPr lang="es-ES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92406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git push --tags</a:t>
            </a: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Puede subir un </a:t>
            </a:r>
            <a:r>
              <a:rPr lang="es-ES" dirty="0" err="1"/>
              <a:t>tag</a:t>
            </a:r>
            <a:r>
              <a:rPr lang="es-ES" dirty="0"/>
              <a:t> al remoto usando este comando</a:t>
            </a:r>
          </a:p>
        </p:txBody>
      </p:sp>
    </p:spTree>
    <p:extLst>
      <p:ext uri="{BB962C8B-B14F-4D97-AF65-F5344CB8AC3E}">
        <p14:creationId xmlns:p14="http://schemas.microsoft.com/office/powerpoint/2010/main" val="83748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comun de trabajo</a:t>
            </a:r>
          </a:p>
        </p:txBody>
      </p:sp>
    </p:spTree>
    <p:extLst>
      <p:ext uri="{BB962C8B-B14F-4D97-AF65-F5344CB8AC3E}">
        <p14:creationId xmlns:p14="http://schemas.microsoft.com/office/powerpoint/2010/main" val="60245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/>
              <a:t>rama </a:t>
            </a:r>
            <a:r>
              <a:rPr lang="es-ES" b="1" i="1" dirty="0" err="1"/>
              <a:t>develop</a:t>
            </a:r>
            <a:r>
              <a:rPr lang="es-ES" b="1" i="1" dirty="0"/>
              <a:t> </a:t>
            </a:r>
            <a:r>
              <a:rPr lang="es-ES" dirty="0"/>
              <a:t>es una rama con el propósito de ir fusionando cada </a:t>
            </a:r>
            <a:r>
              <a:rPr lang="es-ES" b="1" i="1" dirty="0" err="1"/>
              <a:t>feature</a:t>
            </a:r>
            <a:r>
              <a:rPr lang="es-ES" dirty="0"/>
              <a:t> que se desarrolla en el proyecto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Contiene toda la historia del progreso del proyecto y se crea desde el principio a partir de master o de </a:t>
            </a:r>
            <a:r>
              <a:rPr lang="es-ES" dirty="0" err="1"/>
              <a:t>release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Cuando se va a sacar una nueva versión, esta rama se fusiona con la </a:t>
            </a:r>
            <a:r>
              <a:rPr lang="es-ES" b="1" i="1" dirty="0"/>
              <a:t>rama </a:t>
            </a:r>
            <a:r>
              <a:rPr lang="es-ES" b="1" i="1" dirty="0" err="1"/>
              <a:t>release</a:t>
            </a:r>
            <a:endParaRPr lang="es-ES" b="1" i="1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/>
          <p:nvPr/>
        </p:nvCxnSpPr>
        <p:spPr>
          <a:xfrm>
            <a:off x="6896137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8049166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996111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866160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6788113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6495805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7592198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508833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feature1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99409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feature2</a:t>
            </a:r>
            <a:endParaRPr lang="es-CO" dirty="0"/>
          </a:p>
        </p:txBody>
      </p:sp>
      <p:sp>
        <p:nvSpPr>
          <p:cNvPr id="19" name="Elipse 18"/>
          <p:cNvSpPr/>
          <p:nvPr/>
        </p:nvSpPr>
        <p:spPr>
          <a:xfrm>
            <a:off x="7938475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2" idx="0"/>
          </p:cNvCxnSpPr>
          <p:nvPr/>
        </p:nvCxnSpPr>
        <p:spPr>
          <a:xfrm flipV="1">
            <a:off x="6898804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6898804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H="1" flipV="1">
            <a:off x="6898803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/>
          <p:cNvCxnSpPr>
            <a:stCxn id="12" idx="6"/>
            <a:endCxn id="19" idx="3"/>
          </p:cNvCxnSpPr>
          <p:nvPr/>
        </p:nvCxnSpPr>
        <p:spPr>
          <a:xfrm flipV="1">
            <a:off x="7009494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9" idx="0"/>
            <a:endCxn id="57" idx="4"/>
          </p:cNvCxnSpPr>
          <p:nvPr/>
        </p:nvCxnSpPr>
        <p:spPr>
          <a:xfrm flipV="1">
            <a:off x="8049166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886672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/>
          <p:cNvSpPr/>
          <p:nvPr/>
        </p:nvSpPr>
        <p:spPr>
          <a:xfrm>
            <a:off x="8886672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curvado 34"/>
          <p:cNvCxnSpPr>
            <a:stCxn id="19" idx="6"/>
            <a:endCxn id="33" idx="4"/>
          </p:cNvCxnSpPr>
          <p:nvPr/>
        </p:nvCxnSpPr>
        <p:spPr>
          <a:xfrm flipV="1">
            <a:off x="8159856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curvado 35"/>
          <p:cNvCxnSpPr>
            <a:stCxn id="34" idx="0"/>
            <a:endCxn id="56" idx="6"/>
          </p:cNvCxnSpPr>
          <p:nvPr/>
        </p:nvCxnSpPr>
        <p:spPr>
          <a:xfrm rot="16200000" flipV="1">
            <a:off x="8419392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34" idx="4"/>
            <a:endCxn id="33" idx="0"/>
          </p:cNvCxnSpPr>
          <p:nvPr/>
        </p:nvCxnSpPr>
        <p:spPr>
          <a:xfrm>
            <a:off x="8997363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9724177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9724176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H="1" flipV="1">
            <a:off x="9834867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curvado 40"/>
          <p:cNvCxnSpPr>
            <a:stCxn id="19" idx="6"/>
            <a:endCxn id="38" idx="4"/>
          </p:cNvCxnSpPr>
          <p:nvPr/>
        </p:nvCxnSpPr>
        <p:spPr>
          <a:xfrm flipV="1">
            <a:off x="8159856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curvado 41"/>
          <p:cNvCxnSpPr>
            <a:stCxn id="39" idx="0"/>
            <a:endCxn id="58" idx="6"/>
          </p:cNvCxnSpPr>
          <p:nvPr/>
        </p:nvCxnSpPr>
        <p:spPr>
          <a:xfrm rot="16200000" flipV="1">
            <a:off x="7884941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curvado 45"/>
          <p:cNvCxnSpPr>
            <a:cxnSpLocks/>
            <a:stCxn id="57" idx="1"/>
            <a:endCxn id="54" idx="6"/>
          </p:cNvCxnSpPr>
          <p:nvPr/>
        </p:nvCxnSpPr>
        <p:spPr>
          <a:xfrm rot="16200000" flipV="1">
            <a:off x="7341344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lamada de flecha hacia abajo 48"/>
          <p:cNvSpPr/>
          <p:nvPr/>
        </p:nvSpPr>
        <p:spPr>
          <a:xfrm rot="16200000">
            <a:off x="6343506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0" name="Llamada de flecha hacia abajo 49"/>
          <p:cNvSpPr/>
          <p:nvPr/>
        </p:nvSpPr>
        <p:spPr>
          <a:xfrm rot="16200000">
            <a:off x="6327938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4" name="Elipse 53"/>
          <p:cNvSpPr/>
          <p:nvPr/>
        </p:nvSpPr>
        <p:spPr>
          <a:xfrm>
            <a:off x="6778643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/>
          <p:cNvSpPr/>
          <p:nvPr/>
        </p:nvSpPr>
        <p:spPr>
          <a:xfrm>
            <a:off x="9724177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/>
          <p:cNvSpPr/>
          <p:nvPr/>
        </p:nvSpPr>
        <p:spPr>
          <a:xfrm>
            <a:off x="7938475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/>
          <p:cNvSpPr/>
          <p:nvPr/>
        </p:nvSpPr>
        <p:spPr>
          <a:xfrm>
            <a:off x="7938475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/>
          <p:cNvSpPr/>
          <p:nvPr/>
        </p:nvSpPr>
        <p:spPr>
          <a:xfrm>
            <a:off x="7938475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/>
          <p:cNvSpPr/>
          <p:nvPr/>
        </p:nvSpPr>
        <p:spPr>
          <a:xfrm>
            <a:off x="7938475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10">
            <a:extLst>
              <a:ext uri="{FF2B5EF4-FFF2-40B4-BE49-F238E27FC236}">
                <a16:creationId xmlns:a16="http://schemas.microsoft.com/office/drawing/2014/main" id="{3F07759B-E812-AA4A-BF76-64400587796A}"/>
              </a:ext>
            </a:extLst>
          </p:cNvPr>
          <p:cNvCxnSpPr/>
          <p:nvPr/>
        </p:nvCxnSpPr>
        <p:spPr>
          <a:xfrm>
            <a:off x="10783335" y="357255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16">
            <a:extLst>
              <a:ext uri="{FF2B5EF4-FFF2-40B4-BE49-F238E27FC236}">
                <a16:creationId xmlns:a16="http://schemas.microsoft.com/office/drawing/2014/main" id="{7B345A21-A234-6344-B51E-707724ED4263}"/>
              </a:ext>
            </a:extLst>
          </p:cNvPr>
          <p:cNvSpPr/>
          <p:nvPr/>
        </p:nvSpPr>
        <p:spPr>
          <a:xfrm>
            <a:off x="10316584" y="5955271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feature3</a:t>
            </a:r>
            <a:endParaRPr lang="es-CO" dirty="0"/>
          </a:p>
        </p:txBody>
      </p:sp>
      <p:sp>
        <p:nvSpPr>
          <p:cNvPr id="64" name="Elipse 37">
            <a:extLst>
              <a:ext uri="{FF2B5EF4-FFF2-40B4-BE49-F238E27FC236}">
                <a16:creationId xmlns:a16="http://schemas.microsoft.com/office/drawing/2014/main" id="{B8D5D969-4D4B-3B47-A9A5-2CAEBFD190ED}"/>
              </a:ext>
            </a:extLst>
          </p:cNvPr>
          <p:cNvSpPr/>
          <p:nvPr/>
        </p:nvSpPr>
        <p:spPr>
          <a:xfrm>
            <a:off x="10641352" y="5049824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lipse 38">
            <a:extLst>
              <a:ext uri="{FF2B5EF4-FFF2-40B4-BE49-F238E27FC236}">
                <a16:creationId xmlns:a16="http://schemas.microsoft.com/office/drawing/2014/main" id="{9C9C45B0-CADF-0747-B0CE-E41E68090B46}"/>
              </a:ext>
            </a:extLst>
          </p:cNvPr>
          <p:cNvSpPr/>
          <p:nvPr/>
        </p:nvSpPr>
        <p:spPr>
          <a:xfrm>
            <a:off x="10641351" y="4328811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54">
            <a:extLst>
              <a:ext uri="{FF2B5EF4-FFF2-40B4-BE49-F238E27FC236}">
                <a16:creationId xmlns:a16="http://schemas.microsoft.com/office/drawing/2014/main" id="{285BC78A-54D4-E14C-870B-98EEDFE2BD53}"/>
              </a:ext>
            </a:extLst>
          </p:cNvPr>
          <p:cNvSpPr/>
          <p:nvPr/>
        </p:nvSpPr>
        <p:spPr>
          <a:xfrm>
            <a:off x="10641352" y="470615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8" name="Conector curvado 41">
            <a:extLst>
              <a:ext uri="{FF2B5EF4-FFF2-40B4-BE49-F238E27FC236}">
                <a16:creationId xmlns:a16="http://schemas.microsoft.com/office/drawing/2014/main" id="{1D6B7D23-0957-2B49-8667-69D8FF258D51}"/>
              </a:ext>
            </a:extLst>
          </p:cNvPr>
          <p:cNvCxnSpPr>
            <a:cxnSpLocks/>
            <a:stCxn id="65" idx="0"/>
            <a:endCxn id="57" idx="6"/>
          </p:cNvCxnSpPr>
          <p:nvPr/>
        </p:nvCxnSpPr>
        <p:spPr>
          <a:xfrm rot="16200000" flipV="1">
            <a:off x="7907109" y="1483878"/>
            <a:ext cx="3097681" cy="2592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AFA806F-DD96-C14D-928E-267156BFC887}"/>
              </a:ext>
            </a:extLst>
          </p:cNvPr>
          <p:cNvSpPr/>
          <p:nvPr/>
        </p:nvSpPr>
        <p:spPr>
          <a:xfrm>
            <a:off x="8707626" y="120316"/>
            <a:ext cx="2572593" cy="58701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ángulo 15">
            <a:extLst>
              <a:ext uri="{FF2B5EF4-FFF2-40B4-BE49-F238E27FC236}">
                <a16:creationId xmlns:a16="http://schemas.microsoft.com/office/drawing/2014/main" id="{61342D01-952D-7845-B976-5754A34ADE27}"/>
              </a:ext>
            </a:extLst>
          </p:cNvPr>
          <p:cNvSpPr/>
          <p:nvPr/>
        </p:nvSpPr>
        <p:spPr>
          <a:xfrm>
            <a:off x="9091879" y="137837"/>
            <a:ext cx="181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CO" dirty="0"/>
          </a:p>
        </p:txBody>
      </p:sp>
      <p:cxnSp>
        <p:nvCxnSpPr>
          <p:cNvPr id="47" name="Conector curvado 22">
            <a:extLst>
              <a:ext uri="{FF2B5EF4-FFF2-40B4-BE49-F238E27FC236}">
                <a16:creationId xmlns:a16="http://schemas.microsoft.com/office/drawing/2014/main" id="{3DA57755-CCC3-F047-8EA6-A98D74514ED6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8159856" y="5168253"/>
            <a:ext cx="2502067" cy="358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0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Ramas </a:t>
            </a:r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Las ramas de trabajo individual</a:t>
            </a:r>
          </a:p>
        </p:txBody>
      </p:sp>
    </p:spTree>
    <p:extLst>
      <p:ext uri="{BB962C8B-B14F-4D97-AF65-F5344CB8AC3E}">
        <p14:creationId xmlns:p14="http://schemas.microsoft.com/office/powerpoint/2010/main" val="386317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Ramas </a:t>
            </a:r>
            <a:r>
              <a:rPr lang="es-ES" dirty="0" err="1"/>
              <a:t>features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Las </a:t>
            </a:r>
            <a:r>
              <a:rPr lang="es-ES" b="1" i="1" dirty="0" err="1"/>
              <a:t>features</a:t>
            </a:r>
            <a:r>
              <a:rPr lang="es-ES" b="1" i="1" dirty="0"/>
              <a:t> </a:t>
            </a:r>
            <a:r>
              <a:rPr lang="es-ES" b="1" i="1" dirty="0" err="1"/>
              <a:t>branches</a:t>
            </a:r>
            <a:r>
              <a:rPr lang="es-ES" dirty="0"/>
              <a:t> son divisiones de la rama </a:t>
            </a:r>
            <a:r>
              <a:rPr lang="es-ES" b="1" i="1" dirty="0" err="1"/>
              <a:t>develop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Se hace con el propósito de generar y programar una nueva funcionalidad al proyecto</a:t>
            </a:r>
          </a:p>
          <a:p>
            <a:endParaRPr lang="es-ES" b="1" i="1" dirty="0"/>
          </a:p>
          <a:p>
            <a:r>
              <a:rPr lang="es-ES" b="1" i="1" dirty="0"/>
              <a:t>No hay únicamente una </a:t>
            </a:r>
            <a:r>
              <a:rPr lang="es-ES" b="1" i="1" dirty="0" err="1"/>
              <a:t>feature</a:t>
            </a:r>
            <a:r>
              <a:rPr lang="es-ES" b="1" i="1" dirty="0"/>
              <a:t> </a:t>
            </a:r>
            <a:r>
              <a:rPr lang="es-ES" b="1" i="1" dirty="0" err="1"/>
              <a:t>branch</a:t>
            </a:r>
            <a:r>
              <a:rPr lang="es-ES" b="1" i="1" dirty="0"/>
              <a:t>, sino que pueden ser varias. Aquí esta la clave del trabajo en equipo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61" name="Rectángulo 60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0" name="Conector recto 6">
            <a:extLst>
              <a:ext uri="{FF2B5EF4-FFF2-40B4-BE49-F238E27FC236}">
                <a16:creationId xmlns:a16="http://schemas.microsoft.com/office/drawing/2014/main" id="{138B6D2A-0B9A-A14D-89FF-008D88F86FA4}"/>
              </a:ext>
            </a:extLst>
          </p:cNvPr>
          <p:cNvCxnSpPr/>
          <p:nvPr/>
        </p:nvCxnSpPr>
        <p:spPr>
          <a:xfrm>
            <a:off x="6896137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8">
            <a:extLst>
              <a:ext uri="{FF2B5EF4-FFF2-40B4-BE49-F238E27FC236}">
                <a16:creationId xmlns:a16="http://schemas.microsoft.com/office/drawing/2014/main" id="{AAE85B91-184A-E34B-82CA-77B5AE194002}"/>
              </a:ext>
            </a:extLst>
          </p:cNvPr>
          <p:cNvCxnSpPr/>
          <p:nvPr/>
        </p:nvCxnSpPr>
        <p:spPr>
          <a:xfrm>
            <a:off x="8049166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9">
            <a:extLst>
              <a:ext uri="{FF2B5EF4-FFF2-40B4-BE49-F238E27FC236}">
                <a16:creationId xmlns:a16="http://schemas.microsoft.com/office/drawing/2014/main" id="{900EFC91-53FF-E94A-8E62-0E89DFBFF5DA}"/>
              </a:ext>
            </a:extLst>
          </p:cNvPr>
          <p:cNvCxnSpPr/>
          <p:nvPr/>
        </p:nvCxnSpPr>
        <p:spPr>
          <a:xfrm>
            <a:off x="8996111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0">
            <a:extLst>
              <a:ext uri="{FF2B5EF4-FFF2-40B4-BE49-F238E27FC236}">
                <a16:creationId xmlns:a16="http://schemas.microsoft.com/office/drawing/2014/main" id="{D499543E-BC3D-EF4D-B23E-0C280129BA53}"/>
              </a:ext>
            </a:extLst>
          </p:cNvPr>
          <p:cNvCxnSpPr/>
          <p:nvPr/>
        </p:nvCxnSpPr>
        <p:spPr>
          <a:xfrm>
            <a:off x="9866160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11">
            <a:extLst>
              <a:ext uri="{FF2B5EF4-FFF2-40B4-BE49-F238E27FC236}">
                <a16:creationId xmlns:a16="http://schemas.microsoft.com/office/drawing/2014/main" id="{0D72F9E8-5E09-4749-B354-BA67424E6E91}"/>
              </a:ext>
            </a:extLst>
          </p:cNvPr>
          <p:cNvSpPr/>
          <p:nvPr/>
        </p:nvSpPr>
        <p:spPr>
          <a:xfrm>
            <a:off x="6788113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5" name="Rectángulo 12">
            <a:extLst>
              <a:ext uri="{FF2B5EF4-FFF2-40B4-BE49-F238E27FC236}">
                <a16:creationId xmlns:a16="http://schemas.microsoft.com/office/drawing/2014/main" id="{AA3F013D-A363-BC46-9663-6E730F29558E}"/>
              </a:ext>
            </a:extLst>
          </p:cNvPr>
          <p:cNvSpPr/>
          <p:nvPr/>
        </p:nvSpPr>
        <p:spPr>
          <a:xfrm>
            <a:off x="6495805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66" name="Rectángulo 14">
            <a:extLst>
              <a:ext uri="{FF2B5EF4-FFF2-40B4-BE49-F238E27FC236}">
                <a16:creationId xmlns:a16="http://schemas.microsoft.com/office/drawing/2014/main" id="{24F96751-A7ED-7441-ADCC-F0D9D24874EC}"/>
              </a:ext>
            </a:extLst>
          </p:cNvPr>
          <p:cNvSpPr/>
          <p:nvPr/>
        </p:nvSpPr>
        <p:spPr>
          <a:xfrm>
            <a:off x="7592198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67" name="Rectángulo 15">
            <a:extLst>
              <a:ext uri="{FF2B5EF4-FFF2-40B4-BE49-F238E27FC236}">
                <a16:creationId xmlns:a16="http://schemas.microsoft.com/office/drawing/2014/main" id="{7E24836B-4C21-E54F-9DA0-4B3DA4BFF7B8}"/>
              </a:ext>
            </a:extLst>
          </p:cNvPr>
          <p:cNvSpPr/>
          <p:nvPr/>
        </p:nvSpPr>
        <p:spPr>
          <a:xfrm>
            <a:off x="8508833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feature1</a:t>
            </a:r>
            <a:endParaRPr lang="es-CO" dirty="0"/>
          </a:p>
        </p:txBody>
      </p:sp>
      <p:sp>
        <p:nvSpPr>
          <p:cNvPr id="168" name="Rectángulo 16">
            <a:extLst>
              <a:ext uri="{FF2B5EF4-FFF2-40B4-BE49-F238E27FC236}">
                <a16:creationId xmlns:a16="http://schemas.microsoft.com/office/drawing/2014/main" id="{4AA9ECF2-B72A-784C-B149-36B9F171FE20}"/>
              </a:ext>
            </a:extLst>
          </p:cNvPr>
          <p:cNvSpPr/>
          <p:nvPr/>
        </p:nvSpPr>
        <p:spPr>
          <a:xfrm>
            <a:off x="9399409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feature2</a:t>
            </a:r>
            <a:endParaRPr lang="es-CO" dirty="0"/>
          </a:p>
        </p:txBody>
      </p:sp>
      <p:sp>
        <p:nvSpPr>
          <p:cNvPr id="169" name="Elipse 18">
            <a:extLst>
              <a:ext uri="{FF2B5EF4-FFF2-40B4-BE49-F238E27FC236}">
                <a16:creationId xmlns:a16="http://schemas.microsoft.com/office/drawing/2014/main" id="{B3CFFD78-97A9-0F41-AE61-8B91B7D002A9}"/>
              </a:ext>
            </a:extLst>
          </p:cNvPr>
          <p:cNvSpPr/>
          <p:nvPr/>
        </p:nvSpPr>
        <p:spPr>
          <a:xfrm>
            <a:off x="7938475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0" name="Conector recto 19">
            <a:extLst>
              <a:ext uri="{FF2B5EF4-FFF2-40B4-BE49-F238E27FC236}">
                <a16:creationId xmlns:a16="http://schemas.microsoft.com/office/drawing/2014/main" id="{5E7DE78A-13D8-E741-A80E-22E5F0102FEA}"/>
              </a:ext>
            </a:extLst>
          </p:cNvPr>
          <p:cNvCxnSpPr>
            <a:stCxn id="164" idx="0"/>
          </p:cNvCxnSpPr>
          <p:nvPr/>
        </p:nvCxnSpPr>
        <p:spPr>
          <a:xfrm flipV="1">
            <a:off x="6898804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20">
            <a:extLst>
              <a:ext uri="{FF2B5EF4-FFF2-40B4-BE49-F238E27FC236}">
                <a16:creationId xmlns:a16="http://schemas.microsoft.com/office/drawing/2014/main" id="{438F5615-4C1C-0B40-994B-67AFDEA45798}"/>
              </a:ext>
            </a:extLst>
          </p:cNvPr>
          <p:cNvCxnSpPr/>
          <p:nvPr/>
        </p:nvCxnSpPr>
        <p:spPr>
          <a:xfrm flipV="1">
            <a:off x="6898804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21">
            <a:extLst>
              <a:ext uri="{FF2B5EF4-FFF2-40B4-BE49-F238E27FC236}">
                <a16:creationId xmlns:a16="http://schemas.microsoft.com/office/drawing/2014/main" id="{BF5BB437-8344-1943-A070-FFEFE7FE783A}"/>
              </a:ext>
            </a:extLst>
          </p:cNvPr>
          <p:cNvCxnSpPr>
            <a:cxnSpLocks/>
          </p:cNvCxnSpPr>
          <p:nvPr/>
        </p:nvCxnSpPr>
        <p:spPr>
          <a:xfrm flipH="1" flipV="1">
            <a:off x="6898803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22">
            <a:extLst>
              <a:ext uri="{FF2B5EF4-FFF2-40B4-BE49-F238E27FC236}">
                <a16:creationId xmlns:a16="http://schemas.microsoft.com/office/drawing/2014/main" id="{1FA6BA5E-531F-7C4F-8C7B-5F3CCCED03FA}"/>
              </a:ext>
            </a:extLst>
          </p:cNvPr>
          <p:cNvCxnSpPr>
            <a:stCxn id="164" idx="6"/>
            <a:endCxn id="169" idx="3"/>
          </p:cNvCxnSpPr>
          <p:nvPr/>
        </p:nvCxnSpPr>
        <p:spPr>
          <a:xfrm flipV="1">
            <a:off x="7009494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23">
            <a:extLst>
              <a:ext uri="{FF2B5EF4-FFF2-40B4-BE49-F238E27FC236}">
                <a16:creationId xmlns:a16="http://schemas.microsoft.com/office/drawing/2014/main" id="{C260F419-7BD8-8F45-8CAE-106002E7A67E}"/>
              </a:ext>
            </a:extLst>
          </p:cNvPr>
          <p:cNvCxnSpPr>
            <a:stCxn id="169" idx="0"/>
            <a:endCxn id="191" idx="4"/>
          </p:cNvCxnSpPr>
          <p:nvPr/>
        </p:nvCxnSpPr>
        <p:spPr>
          <a:xfrm flipV="1">
            <a:off x="8049166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32">
            <a:extLst>
              <a:ext uri="{FF2B5EF4-FFF2-40B4-BE49-F238E27FC236}">
                <a16:creationId xmlns:a16="http://schemas.microsoft.com/office/drawing/2014/main" id="{15FB2835-6551-294E-9125-724EED2B2F69}"/>
              </a:ext>
            </a:extLst>
          </p:cNvPr>
          <p:cNvSpPr/>
          <p:nvPr/>
        </p:nvSpPr>
        <p:spPr>
          <a:xfrm>
            <a:off x="8886672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6" name="Elipse 33">
            <a:extLst>
              <a:ext uri="{FF2B5EF4-FFF2-40B4-BE49-F238E27FC236}">
                <a16:creationId xmlns:a16="http://schemas.microsoft.com/office/drawing/2014/main" id="{A3FC64B7-277E-F041-B66C-49A7F4462191}"/>
              </a:ext>
            </a:extLst>
          </p:cNvPr>
          <p:cNvSpPr/>
          <p:nvPr/>
        </p:nvSpPr>
        <p:spPr>
          <a:xfrm>
            <a:off x="8886672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7" name="Conector curvado 34">
            <a:extLst>
              <a:ext uri="{FF2B5EF4-FFF2-40B4-BE49-F238E27FC236}">
                <a16:creationId xmlns:a16="http://schemas.microsoft.com/office/drawing/2014/main" id="{011851A0-506D-FB4F-B735-C97967EA587E}"/>
              </a:ext>
            </a:extLst>
          </p:cNvPr>
          <p:cNvCxnSpPr>
            <a:stCxn id="169" idx="6"/>
            <a:endCxn id="175" idx="4"/>
          </p:cNvCxnSpPr>
          <p:nvPr/>
        </p:nvCxnSpPr>
        <p:spPr>
          <a:xfrm flipV="1">
            <a:off x="8159856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curvado 35">
            <a:extLst>
              <a:ext uri="{FF2B5EF4-FFF2-40B4-BE49-F238E27FC236}">
                <a16:creationId xmlns:a16="http://schemas.microsoft.com/office/drawing/2014/main" id="{CFD0AABB-9B20-9F41-A1E3-DD50B80EA548}"/>
              </a:ext>
            </a:extLst>
          </p:cNvPr>
          <p:cNvCxnSpPr>
            <a:stCxn id="176" idx="0"/>
            <a:endCxn id="190" idx="6"/>
          </p:cNvCxnSpPr>
          <p:nvPr/>
        </p:nvCxnSpPr>
        <p:spPr>
          <a:xfrm rot="16200000" flipV="1">
            <a:off x="8419392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36">
            <a:extLst>
              <a:ext uri="{FF2B5EF4-FFF2-40B4-BE49-F238E27FC236}">
                <a16:creationId xmlns:a16="http://schemas.microsoft.com/office/drawing/2014/main" id="{8962C6ED-4184-3C4A-B3D3-B4AEB3E5A1E2}"/>
              </a:ext>
            </a:extLst>
          </p:cNvPr>
          <p:cNvCxnSpPr>
            <a:stCxn id="176" idx="4"/>
            <a:endCxn id="175" idx="0"/>
          </p:cNvCxnSpPr>
          <p:nvPr/>
        </p:nvCxnSpPr>
        <p:spPr>
          <a:xfrm>
            <a:off x="8997363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Elipse 37">
            <a:extLst>
              <a:ext uri="{FF2B5EF4-FFF2-40B4-BE49-F238E27FC236}">
                <a16:creationId xmlns:a16="http://schemas.microsoft.com/office/drawing/2014/main" id="{B2806820-C89E-BC4C-9088-FC780C7288D2}"/>
              </a:ext>
            </a:extLst>
          </p:cNvPr>
          <p:cNvSpPr/>
          <p:nvPr/>
        </p:nvSpPr>
        <p:spPr>
          <a:xfrm>
            <a:off x="9724177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1" name="Elipse 38">
            <a:extLst>
              <a:ext uri="{FF2B5EF4-FFF2-40B4-BE49-F238E27FC236}">
                <a16:creationId xmlns:a16="http://schemas.microsoft.com/office/drawing/2014/main" id="{CDE08441-EAD9-B347-981F-5A0A242EB6FF}"/>
              </a:ext>
            </a:extLst>
          </p:cNvPr>
          <p:cNvSpPr/>
          <p:nvPr/>
        </p:nvSpPr>
        <p:spPr>
          <a:xfrm>
            <a:off x="9724176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2" name="Conector recto 39">
            <a:extLst>
              <a:ext uri="{FF2B5EF4-FFF2-40B4-BE49-F238E27FC236}">
                <a16:creationId xmlns:a16="http://schemas.microsoft.com/office/drawing/2014/main" id="{02A329EC-CAE4-1A45-9E90-99DD7BC9D6D6}"/>
              </a:ext>
            </a:extLst>
          </p:cNvPr>
          <p:cNvCxnSpPr>
            <a:stCxn id="180" idx="0"/>
            <a:endCxn id="181" idx="4"/>
          </p:cNvCxnSpPr>
          <p:nvPr/>
        </p:nvCxnSpPr>
        <p:spPr>
          <a:xfrm flipH="1" flipV="1">
            <a:off x="9834867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curvado 40">
            <a:extLst>
              <a:ext uri="{FF2B5EF4-FFF2-40B4-BE49-F238E27FC236}">
                <a16:creationId xmlns:a16="http://schemas.microsoft.com/office/drawing/2014/main" id="{90EA7DB0-FC66-8945-A26E-94CBB7627568}"/>
              </a:ext>
            </a:extLst>
          </p:cNvPr>
          <p:cNvCxnSpPr>
            <a:stCxn id="169" idx="6"/>
            <a:endCxn id="180" idx="4"/>
          </p:cNvCxnSpPr>
          <p:nvPr/>
        </p:nvCxnSpPr>
        <p:spPr>
          <a:xfrm flipV="1">
            <a:off x="8159856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curvado 41">
            <a:extLst>
              <a:ext uri="{FF2B5EF4-FFF2-40B4-BE49-F238E27FC236}">
                <a16:creationId xmlns:a16="http://schemas.microsoft.com/office/drawing/2014/main" id="{0AC8B2D5-AB87-A944-94E8-F70E71F8CAC0}"/>
              </a:ext>
            </a:extLst>
          </p:cNvPr>
          <p:cNvCxnSpPr>
            <a:stCxn id="181" idx="0"/>
            <a:endCxn id="192" idx="6"/>
          </p:cNvCxnSpPr>
          <p:nvPr/>
        </p:nvCxnSpPr>
        <p:spPr>
          <a:xfrm rot="16200000" flipV="1">
            <a:off x="7884941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curvado 45">
            <a:extLst>
              <a:ext uri="{FF2B5EF4-FFF2-40B4-BE49-F238E27FC236}">
                <a16:creationId xmlns:a16="http://schemas.microsoft.com/office/drawing/2014/main" id="{DD052CAE-2E91-8A47-A1C7-E0B667CBDAC3}"/>
              </a:ext>
            </a:extLst>
          </p:cNvPr>
          <p:cNvCxnSpPr>
            <a:cxnSpLocks/>
            <a:stCxn id="191" idx="1"/>
            <a:endCxn id="188" idx="6"/>
          </p:cNvCxnSpPr>
          <p:nvPr/>
        </p:nvCxnSpPr>
        <p:spPr>
          <a:xfrm rot="16200000" flipV="1">
            <a:off x="7341344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Llamada de flecha hacia abajo 48">
            <a:extLst>
              <a:ext uri="{FF2B5EF4-FFF2-40B4-BE49-F238E27FC236}">
                <a16:creationId xmlns:a16="http://schemas.microsoft.com/office/drawing/2014/main" id="{0D93E158-5AA2-F348-B630-FC259F6FBA9B}"/>
              </a:ext>
            </a:extLst>
          </p:cNvPr>
          <p:cNvSpPr/>
          <p:nvPr/>
        </p:nvSpPr>
        <p:spPr>
          <a:xfrm rot="16200000">
            <a:off x="6343506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87" name="Llamada de flecha hacia abajo 49">
            <a:extLst>
              <a:ext uri="{FF2B5EF4-FFF2-40B4-BE49-F238E27FC236}">
                <a16:creationId xmlns:a16="http://schemas.microsoft.com/office/drawing/2014/main" id="{C2AC8D20-B8A5-B549-80AA-4609DDDD9C8E}"/>
              </a:ext>
            </a:extLst>
          </p:cNvPr>
          <p:cNvSpPr/>
          <p:nvPr/>
        </p:nvSpPr>
        <p:spPr>
          <a:xfrm rot="16200000">
            <a:off x="6327938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88" name="Elipse 53">
            <a:extLst>
              <a:ext uri="{FF2B5EF4-FFF2-40B4-BE49-F238E27FC236}">
                <a16:creationId xmlns:a16="http://schemas.microsoft.com/office/drawing/2014/main" id="{9FE35484-0F2C-3D41-A539-4A21403BA291}"/>
              </a:ext>
            </a:extLst>
          </p:cNvPr>
          <p:cNvSpPr/>
          <p:nvPr/>
        </p:nvSpPr>
        <p:spPr>
          <a:xfrm>
            <a:off x="6778643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9" name="Elipse 54">
            <a:extLst>
              <a:ext uri="{FF2B5EF4-FFF2-40B4-BE49-F238E27FC236}">
                <a16:creationId xmlns:a16="http://schemas.microsoft.com/office/drawing/2014/main" id="{9F7A6840-0A84-064E-ACA0-2FA735B0E2B2}"/>
              </a:ext>
            </a:extLst>
          </p:cNvPr>
          <p:cNvSpPr/>
          <p:nvPr/>
        </p:nvSpPr>
        <p:spPr>
          <a:xfrm>
            <a:off x="9724177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0" name="Elipse 55">
            <a:extLst>
              <a:ext uri="{FF2B5EF4-FFF2-40B4-BE49-F238E27FC236}">
                <a16:creationId xmlns:a16="http://schemas.microsoft.com/office/drawing/2014/main" id="{65E51850-AE50-AC40-8F5E-A486938E7AF7}"/>
              </a:ext>
            </a:extLst>
          </p:cNvPr>
          <p:cNvSpPr/>
          <p:nvPr/>
        </p:nvSpPr>
        <p:spPr>
          <a:xfrm>
            <a:off x="7938475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1" name="Elipse 56">
            <a:extLst>
              <a:ext uri="{FF2B5EF4-FFF2-40B4-BE49-F238E27FC236}">
                <a16:creationId xmlns:a16="http://schemas.microsoft.com/office/drawing/2014/main" id="{6E8DC760-290C-5447-9804-60F48720B403}"/>
              </a:ext>
            </a:extLst>
          </p:cNvPr>
          <p:cNvSpPr/>
          <p:nvPr/>
        </p:nvSpPr>
        <p:spPr>
          <a:xfrm>
            <a:off x="7938475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2" name="Elipse 57">
            <a:extLst>
              <a:ext uri="{FF2B5EF4-FFF2-40B4-BE49-F238E27FC236}">
                <a16:creationId xmlns:a16="http://schemas.microsoft.com/office/drawing/2014/main" id="{951F236D-6B98-8D4B-950D-E9D2A6ED44BE}"/>
              </a:ext>
            </a:extLst>
          </p:cNvPr>
          <p:cNvSpPr/>
          <p:nvPr/>
        </p:nvSpPr>
        <p:spPr>
          <a:xfrm>
            <a:off x="7938475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Elipse 59">
            <a:extLst>
              <a:ext uri="{FF2B5EF4-FFF2-40B4-BE49-F238E27FC236}">
                <a16:creationId xmlns:a16="http://schemas.microsoft.com/office/drawing/2014/main" id="{6B3D0082-63D6-DE4A-8459-9A1F8796BF0F}"/>
              </a:ext>
            </a:extLst>
          </p:cNvPr>
          <p:cNvSpPr/>
          <p:nvPr/>
        </p:nvSpPr>
        <p:spPr>
          <a:xfrm>
            <a:off x="7938475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4" name="Conector recto 10">
            <a:extLst>
              <a:ext uri="{FF2B5EF4-FFF2-40B4-BE49-F238E27FC236}">
                <a16:creationId xmlns:a16="http://schemas.microsoft.com/office/drawing/2014/main" id="{F49D66B9-4058-714F-8C14-691CBCF4B473}"/>
              </a:ext>
            </a:extLst>
          </p:cNvPr>
          <p:cNvCxnSpPr/>
          <p:nvPr/>
        </p:nvCxnSpPr>
        <p:spPr>
          <a:xfrm>
            <a:off x="10783335" y="357255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6">
            <a:extLst>
              <a:ext uri="{FF2B5EF4-FFF2-40B4-BE49-F238E27FC236}">
                <a16:creationId xmlns:a16="http://schemas.microsoft.com/office/drawing/2014/main" id="{C899C522-6285-F64B-8E3C-1D99D363D513}"/>
              </a:ext>
            </a:extLst>
          </p:cNvPr>
          <p:cNvSpPr/>
          <p:nvPr/>
        </p:nvSpPr>
        <p:spPr>
          <a:xfrm>
            <a:off x="10316584" y="5955271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feature3</a:t>
            </a:r>
            <a:endParaRPr lang="es-CO" dirty="0"/>
          </a:p>
        </p:txBody>
      </p:sp>
      <p:sp>
        <p:nvSpPr>
          <p:cNvPr id="196" name="Elipse 37">
            <a:extLst>
              <a:ext uri="{FF2B5EF4-FFF2-40B4-BE49-F238E27FC236}">
                <a16:creationId xmlns:a16="http://schemas.microsoft.com/office/drawing/2014/main" id="{723799CB-2B17-2344-BADC-B5D73D89345A}"/>
              </a:ext>
            </a:extLst>
          </p:cNvPr>
          <p:cNvSpPr/>
          <p:nvPr/>
        </p:nvSpPr>
        <p:spPr>
          <a:xfrm>
            <a:off x="10641352" y="5049824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7" name="Elipse 38">
            <a:extLst>
              <a:ext uri="{FF2B5EF4-FFF2-40B4-BE49-F238E27FC236}">
                <a16:creationId xmlns:a16="http://schemas.microsoft.com/office/drawing/2014/main" id="{D616284B-27F0-B542-BE4A-CC958E7A9B62}"/>
              </a:ext>
            </a:extLst>
          </p:cNvPr>
          <p:cNvSpPr/>
          <p:nvPr/>
        </p:nvSpPr>
        <p:spPr>
          <a:xfrm>
            <a:off x="10641351" y="4328811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8" name="Elipse 54">
            <a:extLst>
              <a:ext uri="{FF2B5EF4-FFF2-40B4-BE49-F238E27FC236}">
                <a16:creationId xmlns:a16="http://schemas.microsoft.com/office/drawing/2014/main" id="{9763093E-DF4C-5346-A6AD-370AE62767F4}"/>
              </a:ext>
            </a:extLst>
          </p:cNvPr>
          <p:cNvSpPr/>
          <p:nvPr/>
        </p:nvSpPr>
        <p:spPr>
          <a:xfrm>
            <a:off x="10641352" y="470615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9" name="Conector curvado 41">
            <a:extLst>
              <a:ext uri="{FF2B5EF4-FFF2-40B4-BE49-F238E27FC236}">
                <a16:creationId xmlns:a16="http://schemas.microsoft.com/office/drawing/2014/main" id="{F8CEC772-0C5F-1744-8098-B44A87D7F433}"/>
              </a:ext>
            </a:extLst>
          </p:cNvPr>
          <p:cNvCxnSpPr>
            <a:cxnSpLocks/>
            <a:stCxn id="197" idx="0"/>
            <a:endCxn id="191" idx="6"/>
          </p:cNvCxnSpPr>
          <p:nvPr/>
        </p:nvCxnSpPr>
        <p:spPr>
          <a:xfrm rot="16200000" flipV="1">
            <a:off x="7907109" y="1483878"/>
            <a:ext cx="3097681" cy="2592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AED496F-A457-EF4B-BD7C-F39FC6F63BB4}"/>
              </a:ext>
            </a:extLst>
          </p:cNvPr>
          <p:cNvSpPr/>
          <p:nvPr/>
        </p:nvSpPr>
        <p:spPr>
          <a:xfrm>
            <a:off x="8707626" y="120316"/>
            <a:ext cx="2572593" cy="587018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ángulo 15">
            <a:extLst>
              <a:ext uri="{FF2B5EF4-FFF2-40B4-BE49-F238E27FC236}">
                <a16:creationId xmlns:a16="http://schemas.microsoft.com/office/drawing/2014/main" id="{AF15924C-BD27-6344-9741-51741664A7EF}"/>
              </a:ext>
            </a:extLst>
          </p:cNvPr>
          <p:cNvSpPr/>
          <p:nvPr/>
        </p:nvSpPr>
        <p:spPr>
          <a:xfrm>
            <a:off x="9091879" y="137837"/>
            <a:ext cx="181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847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hotfix</a:t>
            </a:r>
            <a:r>
              <a:rPr lang="es-ES" dirty="0"/>
              <a:t> (opcional)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de la salvación</a:t>
            </a:r>
          </a:p>
        </p:txBody>
      </p:sp>
    </p:spTree>
    <p:extLst>
      <p:ext uri="{BB962C8B-B14F-4D97-AF65-F5344CB8AC3E}">
        <p14:creationId xmlns:p14="http://schemas.microsoft.com/office/powerpoint/2010/main" val="93737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ángulo 120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0" name="Conector recto 189"/>
          <p:cNvCxnSpPr/>
          <p:nvPr/>
        </p:nvCxnSpPr>
        <p:spPr>
          <a:xfrm>
            <a:off x="7445270" y="364994"/>
            <a:ext cx="0" cy="5515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6631096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/>
          <p:cNvCxnSpPr/>
          <p:nvPr/>
        </p:nvCxnSpPr>
        <p:spPr>
          <a:xfrm>
            <a:off x="9202104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10149049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/>
          <p:cNvCxnSpPr/>
          <p:nvPr/>
        </p:nvCxnSpPr>
        <p:spPr>
          <a:xfrm>
            <a:off x="11019098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hotfix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/>
              <a:t>rama </a:t>
            </a:r>
            <a:r>
              <a:rPr lang="es-ES" b="1" i="1" dirty="0" err="1"/>
              <a:t>hotfix</a:t>
            </a:r>
            <a:r>
              <a:rPr lang="es-ES" dirty="0"/>
              <a:t> sólo se crea a partir de la </a:t>
            </a:r>
            <a:r>
              <a:rPr lang="es-ES" b="1" i="1" dirty="0"/>
              <a:t>rama master</a:t>
            </a:r>
            <a:r>
              <a:rPr lang="es-ES" dirty="0"/>
              <a:t>.</a:t>
            </a:r>
          </a:p>
          <a:p>
            <a:endParaRPr lang="es-ES" b="1" i="1" dirty="0"/>
          </a:p>
          <a:p>
            <a:r>
              <a:rPr lang="es-ES" dirty="0"/>
              <a:t>Esta rama es una rama de contingencia por si algún </a:t>
            </a:r>
            <a:r>
              <a:rPr lang="es-ES" b="1" i="1" dirty="0" err="1"/>
              <a:t>release</a:t>
            </a:r>
            <a:r>
              <a:rPr lang="es-ES" dirty="0"/>
              <a:t> tiene un error inesperado.</a:t>
            </a:r>
          </a:p>
          <a:p>
            <a:endParaRPr lang="es-ES" b="1" i="1" dirty="0"/>
          </a:p>
          <a:p>
            <a:r>
              <a:rPr lang="es-ES" b="1" i="1" dirty="0"/>
              <a:t>En ese momento el programador encargado debe corregirlo para posteriormente fusionarlo con la rama master y la rama </a:t>
            </a:r>
            <a:r>
              <a:rPr lang="es-ES" b="1" i="1" dirty="0" err="1"/>
              <a:t>develop</a:t>
            </a:r>
            <a:endParaRPr lang="es-CO" b="1" i="1" dirty="0"/>
          </a:p>
        </p:txBody>
      </p:sp>
      <p:sp>
        <p:nvSpPr>
          <p:cNvPr id="7" name="Elipse 6"/>
          <p:cNvSpPr/>
          <p:nvPr/>
        </p:nvSpPr>
        <p:spPr>
          <a:xfrm>
            <a:off x="6523072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230764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093512" y="5959655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hotfix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8745136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05731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596307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16" name="Elipse 15"/>
          <p:cNvSpPr/>
          <p:nvPr/>
        </p:nvSpPr>
        <p:spPr>
          <a:xfrm>
            <a:off x="9091413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7" idx="0"/>
          </p:cNvCxnSpPr>
          <p:nvPr/>
        </p:nvCxnSpPr>
        <p:spPr>
          <a:xfrm flipV="1">
            <a:off x="6633763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6633763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H="1" flipV="1">
            <a:off x="6633762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curvado 34"/>
          <p:cNvCxnSpPr>
            <a:stCxn id="7" idx="6"/>
            <a:endCxn id="16" idx="3"/>
          </p:cNvCxnSpPr>
          <p:nvPr/>
        </p:nvCxnSpPr>
        <p:spPr>
          <a:xfrm flipV="1">
            <a:off x="6744453" y="5604790"/>
            <a:ext cx="2379380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6" idx="0"/>
            <a:endCxn id="139" idx="4"/>
          </p:cNvCxnSpPr>
          <p:nvPr/>
        </p:nvCxnSpPr>
        <p:spPr>
          <a:xfrm flipV="1">
            <a:off x="9202104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7346863" y="2426780"/>
            <a:ext cx="221381" cy="221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8" name="Conector curvado 67"/>
          <p:cNvCxnSpPr>
            <a:stCxn id="131" idx="7"/>
            <a:endCxn id="56" idx="4"/>
          </p:cNvCxnSpPr>
          <p:nvPr/>
        </p:nvCxnSpPr>
        <p:spPr>
          <a:xfrm rot="5400000" flipH="1" flipV="1">
            <a:off x="6924874" y="2435321"/>
            <a:ext cx="319839" cy="74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curvado 69"/>
          <p:cNvCxnSpPr>
            <a:stCxn id="56" idx="0"/>
            <a:endCxn id="127" idx="6"/>
          </p:cNvCxnSpPr>
          <p:nvPr/>
        </p:nvCxnSpPr>
        <p:spPr>
          <a:xfrm rot="16200000" flipV="1">
            <a:off x="6945417" y="1914643"/>
            <a:ext cx="311176" cy="713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10039610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/>
          <p:cNvSpPr/>
          <p:nvPr/>
        </p:nvSpPr>
        <p:spPr>
          <a:xfrm>
            <a:off x="10039610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9" name="Conector curvado 78"/>
          <p:cNvCxnSpPr>
            <a:stCxn id="16" idx="6"/>
            <a:endCxn id="75" idx="4"/>
          </p:cNvCxnSpPr>
          <p:nvPr/>
        </p:nvCxnSpPr>
        <p:spPr>
          <a:xfrm flipV="1">
            <a:off x="9312794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curvado 84"/>
          <p:cNvCxnSpPr>
            <a:stCxn id="76" idx="0"/>
            <a:endCxn id="135" idx="6"/>
          </p:cNvCxnSpPr>
          <p:nvPr/>
        </p:nvCxnSpPr>
        <p:spPr>
          <a:xfrm rot="16200000" flipV="1">
            <a:off x="9572330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76" idx="4"/>
            <a:endCxn id="75" idx="0"/>
          </p:cNvCxnSpPr>
          <p:nvPr/>
        </p:nvCxnSpPr>
        <p:spPr>
          <a:xfrm>
            <a:off x="10150301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/>
          <p:cNvSpPr/>
          <p:nvPr/>
        </p:nvSpPr>
        <p:spPr>
          <a:xfrm>
            <a:off x="10877115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94"/>
          <p:cNvSpPr/>
          <p:nvPr/>
        </p:nvSpPr>
        <p:spPr>
          <a:xfrm>
            <a:off x="10877114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6" name="Conector recto 95"/>
          <p:cNvCxnSpPr>
            <a:stCxn id="93" idx="0"/>
            <a:endCxn id="95" idx="4"/>
          </p:cNvCxnSpPr>
          <p:nvPr/>
        </p:nvCxnSpPr>
        <p:spPr>
          <a:xfrm flipH="1" flipV="1">
            <a:off x="10987805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curvado 98"/>
          <p:cNvCxnSpPr>
            <a:stCxn id="16" idx="6"/>
            <a:endCxn id="93" idx="4"/>
          </p:cNvCxnSpPr>
          <p:nvPr/>
        </p:nvCxnSpPr>
        <p:spPr>
          <a:xfrm flipV="1">
            <a:off x="9312794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curvado 102"/>
          <p:cNvCxnSpPr>
            <a:stCxn id="95" idx="0"/>
            <a:endCxn id="143" idx="6"/>
          </p:cNvCxnSpPr>
          <p:nvPr/>
        </p:nvCxnSpPr>
        <p:spPr>
          <a:xfrm rot="16200000" flipV="1">
            <a:off x="9037879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lamada de flecha hacia abajo 121"/>
          <p:cNvSpPr/>
          <p:nvPr/>
        </p:nvSpPr>
        <p:spPr>
          <a:xfrm rot="16200000">
            <a:off x="6078465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23" name="Llamada de flecha hacia abajo 122"/>
          <p:cNvSpPr/>
          <p:nvPr/>
        </p:nvSpPr>
        <p:spPr>
          <a:xfrm rot="16200000">
            <a:off x="6072367" y="2811902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24" name="Llamada de flecha hacia abajo 123"/>
          <p:cNvSpPr/>
          <p:nvPr/>
        </p:nvSpPr>
        <p:spPr>
          <a:xfrm rot="16200000">
            <a:off x="6072367" y="1881309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27" name="Elipse 126"/>
          <p:cNvSpPr/>
          <p:nvPr/>
        </p:nvSpPr>
        <p:spPr>
          <a:xfrm>
            <a:off x="6523075" y="2004913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Elipse 130"/>
          <p:cNvSpPr/>
          <p:nvPr/>
        </p:nvSpPr>
        <p:spPr>
          <a:xfrm>
            <a:off x="6523072" y="293558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Elipse 131"/>
          <p:cNvSpPr/>
          <p:nvPr/>
        </p:nvSpPr>
        <p:spPr>
          <a:xfrm>
            <a:off x="10877115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Elipse 134"/>
          <p:cNvSpPr/>
          <p:nvPr/>
        </p:nvSpPr>
        <p:spPr>
          <a:xfrm>
            <a:off x="9091413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Elipse 138"/>
          <p:cNvSpPr/>
          <p:nvPr/>
        </p:nvSpPr>
        <p:spPr>
          <a:xfrm>
            <a:off x="9091413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3" name="Elipse 142"/>
          <p:cNvSpPr/>
          <p:nvPr/>
        </p:nvSpPr>
        <p:spPr>
          <a:xfrm>
            <a:off x="9091413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Elipse 167"/>
          <p:cNvSpPr/>
          <p:nvPr/>
        </p:nvSpPr>
        <p:spPr>
          <a:xfrm>
            <a:off x="9091413" y="3527710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9" name="Conector curvado 168"/>
          <p:cNvCxnSpPr>
            <a:cxnSpLocks/>
            <a:stCxn id="56" idx="0"/>
            <a:endCxn id="139" idx="2"/>
          </p:cNvCxnSpPr>
          <p:nvPr/>
        </p:nvCxnSpPr>
        <p:spPr>
          <a:xfrm rot="5400000" flipH="1" flipV="1">
            <a:off x="7676658" y="1012026"/>
            <a:ext cx="1195650" cy="1633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curvado 84">
            <a:extLst>
              <a:ext uri="{FF2B5EF4-FFF2-40B4-BE49-F238E27FC236}">
                <a16:creationId xmlns:a16="http://schemas.microsoft.com/office/drawing/2014/main" id="{EDD715DD-927F-3041-ABB9-259F15C6E3B1}"/>
              </a:ext>
            </a:extLst>
          </p:cNvPr>
          <p:cNvCxnSpPr>
            <a:cxnSpLocks/>
            <a:stCxn id="168" idx="1"/>
            <a:endCxn id="131" idx="6"/>
          </p:cNvCxnSpPr>
          <p:nvPr/>
        </p:nvCxnSpPr>
        <p:spPr>
          <a:xfrm rot="16200000" flipV="1">
            <a:off x="7677214" y="2113511"/>
            <a:ext cx="513859" cy="23793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1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release</a:t>
            </a:r>
            <a:r>
              <a:rPr lang="es-ES" dirty="0"/>
              <a:t> (opcional)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previa a un lanzamiento</a:t>
            </a:r>
          </a:p>
        </p:txBody>
      </p:sp>
    </p:spTree>
    <p:extLst>
      <p:ext uri="{BB962C8B-B14F-4D97-AF65-F5344CB8AC3E}">
        <p14:creationId xmlns:p14="http://schemas.microsoft.com/office/powerpoint/2010/main" val="12298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Las buenas prácticas de GitHub, llamadas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en las que aconsejan usar estratégicamente el poder hacer ramas.</a:t>
            </a:r>
          </a:p>
          <a:p>
            <a:endParaRPr lang="es-ES" dirty="0"/>
          </a:p>
          <a:p>
            <a:r>
              <a:rPr lang="es-ES" dirty="0"/>
              <a:t>Consiste una metodología que incluye el propósito de cada tipo de rama sugerida</a:t>
            </a:r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84558" y="5907878"/>
            <a:ext cx="978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Fuente:</a:t>
            </a:r>
            <a:r>
              <a:rPr lang="es-CO" u="sng" dirty="0"/>
              <a:t> </a:t>
            </a:r>
            <a:r>
              <a:rPr lang="es-CO" dirty="0"/>
              <a:t>https://www.atlassian.com/git/tutorials/comparing-workflows/gitflow-workflow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7916" t="11728" r="12361" b="12222"/>
          <a:stretch/>
        </p:blipFill>
        <p:spPr>
          <a:xfrm>
            <a:off x="6273809" y="1845734"/>
            <a:ext cx="5671175" cy="4062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05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</a:t>
            </a:r>
            <a:r>
              <a:rPr lang="es-ES" dirty="0" err="1"/>
              <a:t>release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/>
              <a:t>rama </a:t>
            </a:r>
            <a:r>
              <a:rPr lang="es-ES" b="1" i="1" dirty="0" err="1"/>
              <a:t>release</a:t>
            </a:r>
            <a:r>
              <a:rPr lang="es-ES" b="1" i="1" dirty="0"/>
              <a:t> </a:t>
            </a:r>
            <a:r>
              <a:rPr lang="es-ES" dirty="0"/>
              <a:t>se crea a partir de la </a:t>
            </a:r>
            <a:r>
              <a:rPr lang="es-ES" b="1" i="1" dirty="0"/>
              <a:t>rama </a:t>
            </a:r>
            <a:r>
              <a:rPr lang="es-ES" b="1" i="1" dirty="0" err="1"/>
              <a:t>develop</a:t>
            </a:r>
            <a:r>
              <a:rPr lang="es-ES" b="1" i="1" dirty="0"/>
              <a:t>.</a:t>
            </a:r>
          </a:p>
          <a:p>
            <a:endParaRPr lang="es-ES" dirty="0"/>
          </a:p>
          <a:p>
            <a:r>
              <a:rPr lang="es-ES" dirty="0"/>
              <a:t>Se hace con el propósito de tener una rama previa a un lanzamiento o </a:t>
            </a:r>
            <a:r>
              <a:rPr lang="es-ES" b="1" i="1" dirty="0" err="1"/>
              <a:t>release</a:t>
            </a:r>
            <a:endParaRPr lang="es-ES" b="1" i="1" dirty="0"/>
          </a:p>
          <a:p>
            <a:endParaRPr lang="es-ES" b="1" i="1" dirty="0"/>
          </a:p>
          <a:p>
            <a:r>
              <a:rPr lang="es-ES" b="1" i="1" dirty="0"/>
              <a:t>En esta rama se solucionan bugs antes de fusionarse con la rama master y </a:t>
            </a:r>
            <a:r>
              <a:rPr lang="es-ES" b="1" i="1" dirty="0" err="1"/>
              <a:t>develop</a:t>
            </a:r>
            <a:endParaRPr lang="es-ES" dirty="0"/>
          </a:p>
          <a:p>
            <a:endParaRPr lang="es-CO" dirty="0"/>
          </a:p>
        </p:txBody>
      </p:sp>
      <p:sp>
        <p:nvSpPr>
          <p:cNvPr id="104" name="Rectángulo 5">
            <a:extLst>
              <a:ext uri="{FF2B5EF4-FFF2-40B4-BE49-F238E27FC236}">
                <a16:creationId xmlns:a16="http://schemas.microsoft.com/office/drawing/2014/main" id="{095C5D45-A820-414C-8BAE-BDD29990D9E5}"/>
              </a:ext>
            </a:extLst>
          </p:cNvPr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6" name="Conector recto 8">
            <a:extLst>
              <a:ext uri="{FF2B5EF4-FFF2-40B4-BE49-F238E27FC236}">
                <a16:creationId xmlns:a16="http://schemas.microsoft.com/office/drawing/2014/main" id="{4A991A1D-72BE-F54E-9E3A-3810DAE00144}"/>
              </a:ext>
            </a:extLst>
          </p:cNvPr>
          <p:cNvCxnSpPr/>
          <p:nvPr/>
        </p:nvCxnSpPr>
        <p:spPr>
          <a:xfrm>
            <a:off x="7704520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9">
            <a:extLst>
              <a:ext uri="{FF2B5EF4-FFF2-40B4-BE49-F238E27FC236}">
                <a16:creationId xmlns:a16="http://schemas.microsoft.com/office/drawing/2014/main" id="{FA4EEC8F-EB0F-AB40-BC3D-B74EEE81FC3F}"/>
              </a:ext>
            </a:extLst>
          </p:cNvPr>
          <p:cNvCxnSpPr/>
          <p:nvPr/>
        </p:nvCxnSpPr>
        <p:spPr>
          <a:xfrm>
            <a:off x="9355602" y="364994"/>
            <a:ext cx="0" cy="5480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">
            <a:extLst>
              <a:ext uri="{FF2B5EF4-FFF2-40B4-BE49-F238E27FC236}">
                <a16:creationId xmlns:a16="http://schemas.microsoft.com/office/drawing/2014/main" id="{FF6B3467-1CAF-4246-B1E2-1626A7D648F5}"/>
              </a:ext>
            </a:extLst>
          </p:cNvPr>
          <p:cNvCxnSpPr/>
          <p:nvPr/>
        </p:nvCxnSpPr>
        <p:spPr>
          <a:xfrm>
            <a:off x="10275528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3">
            <a:extLst>
              <a:ext uri="{FF2B5EF4-FFF2-40B4-BE49-F238E27FC236}">
                <a16:creationId xmlns:a16="http://schemas.microsoft.com/office/drawing/2014/main" id="{8FA13F0B-16ED-EA4D-8C1D-8B91E24950D7}"/>
              </a:ext>
            </a:extLst>
          </p:cNvPr>
          <p:cNvSpPr/>
          <p:nvPr/>
        </p:nvSpPr>
        <p:spPr>
          <a:xfrm>
            <a:off x="7596496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Rectángulo 14">
            <a:extLst>
              <a:ext uri="{FF2B5EF4-FFF2-40B4-BE49-F238E27FC236}">
                <a16:creationId xmlns:a16="http://schemas.microsoft.com/office/drawing/2014/main" id="{4FDCE1C6-6923-984B-9FC2-3E70919B6C66}"/>
              </a:ext>
            </a:extLst>
          </p:cNvPr>
          <p:cNvSpPr/>
          <p:nvPr/>
        </p:nvSpPr>
        <p:spPr>
          <a:xfrm>
            <a:off x="7304188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12" name="Rectángulo 16">
            <a:extLst>
              <a:ext uri="{FF2B5EF4-FFF2-40B4-BE49-F238E27FC236}">
                <a16:creationId xmlns:a16="http://schemas.microsoft.com/office/drawing/2014/main" id="{B9A907F0-BF20-144A-AC39-98EE88B77A8B}"/>
              </a:ext>
            </a:extLst>
          </p:cNvPr>
          <p:cNvSpPr/>
          <p:nvPr/>
        </p:nvSpPr>
        <p:spPr>
          <a:xfrm>
            <a:off x="9818560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13" name="Rectángulo 19">
            <a:extLst>
              <a:ext uri="{FF2B5EF4-FFF2-40B4-BE49-F238E27FC236}">
                <a16:creationId xmlns:a16="http://schemas.microsoft.com/office/drawing/2014/main" id="{F1480171-1751-BC46-80DF-08E90FA041F1}"/>
              </a:ext>
            </a:extLst>
          </p:cNvPr>
          <p:cNvSpPr/>
          <p:nvPr/>
        </p:nvSpPr>
        <p:spPr>
          <a:xfrm>
            <a:off x="8926127" y="5959655"/>
            <a:ext cx="86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release</a:t>
            </a:r>
            <a:endParaRPr lang="es-CO" dirty="0"/>
          </a:p>
        </p:txBody>
      </p:sp>
      <p:sp>
        <p:nvSpPr>
          <p:cNvPr id="114" name="Elipse 20">
            <a:extLst>
              <a:ext uri="{FF2B5EF4-FFF2-40B4-BE49-F238E27FC236}">
                <a16:creationId xmlns:a16="http://schemas.microsoft.com/office/drawing/2014/main" id="{286027DC-46E0-8F43-A5DC-E1B7892C3CE4}"/>
              </a:ext>
            </a:extLst>
          </p:cNvPr>
          <p:cNvSpPr/>
          <p:nvPr/>
        </p:nvSpPr>
        <p:spPr>
          <a:xfrm>
            <a:off x="10164837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5" name="Conector recto 21">
            <a:extLst>
              <a:ext uri="{FF2B5EF4-FFF2-40B4-BE49-F238E27FC236}">
                <a16:creationId xmlns:a16="http://schemas.microsoft.com/office/drawing/2014/main" id="{8C387C8B-A7D1-974B-8738-F35DE78C6DB4}"/>
              </a:ext>
            </a:extLst>
          </p:cNvPr>
          <p:cNvCxnSpPr>
            <a:stCxn id="109" idx="0"/>
          </p:cNvCxnSpPr>
          <p:nvPr/>
        </p:nvCxnSpPr>
        <p:spPr>
          <a:xfrm flipV="1">
            <a:off x="7707187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22">
            <a:extLst>
              <a:ext uri="{FF2B5EF4-FFF2-40B4-BE49-F238E27FC236}">
                <a16:creationId xmlns:a16="http://schemas.microsoft.com/office/drawing/2014/main" id="{8800F609-B315-8747-B973-394ACA99EAC7}"/>
              </a:ext>
            </a:extLst>
          </p:cNvPr>
          <p:cNvCxnSpPr/>
          <p:nvPr/>
        </p:nvCxnSpPr>
        <p:spPr>
          <a:xfrm flipV="1">
            <a:off x="7707187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23">
            <a:extLst>
              <a:ext uri="{FF2B5EF4-FFF2-40B4-BE49-F238E27FC236}">
                <a16:creationId xmlns:a16="http://schemas.microsoft.com/office/drawing/2014/main" id="{66BC5C3A-AFFE-1347-ADEE-C0ECA64C2D6A}"/>
              </a:ext>
            </a:extLst>
          </p:cNvPr>
          <p:cNvCxnSpPr>
            <a:endCxn id="132" idx="4"/>
          </p:cNvCxnSpPr>
          <p:nvPr/>
        </p:nvCxnSpPr>
        <p:spPr>
          <a:xfrm flipH="1" flipV="1">
            <a:off x="7707186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curvado 24">
            <a:extLst>
              <a:ext uri="{FF2B5EF4-FFF2-40B4-BE49-F238E27FC236}">
                <a16:creationId xmlns:a16="http://schemas.microsoft.com/office/drawing/2014/main" id="{CFB0AE24-6774-BE40-ACC8-591F9177540B}"/>
              </a:ext>
            </a:extLst>
          </p:cNvPr>
          <p:cNvCxnSpPr>
            <a:stCxn id="109" idx="6"/>
            <a:endCxn id="114" idx="3"/>
          </p:cNvCxnSpPr>
          <p:nvPr/>
        </p:nvCxnSpPr>
        <p:spPr>
          <a:xfrm flipV="1">
            <a:off x="7817877" y="5604790"/>
            <a:ext cx="2379380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25">
            <a:extLst>
              <a:ext uri="{FF2B5EF4-FFF2-40B4-BE49-F238E27FC236}">
                <a16:creationId xmlns:a16="http://schemas.microsoft.com/office/drawing/2014/main" id="{254FFB74-559F-9548-94E4-AA3F64343CAA}"/>
              </a:ext>
            </a:extLst>
          </p:cNvPr>
          <p:cNvCxnSpPr>
            <a:stCxn id="114" idx="0"/>
            <a:endCxn id="141" idx="4"/>
          </p:cNvCxnSpPr>
          <p:nvPr/>
        </p:nvCxnSpPr>
        <p:spPr>
          <a:xfrm flipV="1">
            <a:off x="10275528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26">
            <a:extLst>
              <a:ext uri="{FF2B5EF4-FFF2-40B4-BE49-F238E27FC236}">
                <a16:creationId xmlns:a16="http://schemas.microsoft.com/office/drawing/2014/main" id="{DBFAA072-3F8A-6648-9F1D-A546496E8688}"/>
              </a:ext>
            </a:extLst>
          </p:cNvPr>
          <p:cNvSpPr/>
          <p:nvPr/>
        </p:nvSpPr>
        <p:spPr>
          <a:xfrm>
            <a:off x="9244075" y="3914683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1" name="Conector curvado 27">
            <a:extLst>
              <a:ext uri="{FF2B5EF4-FFF2-40B4-BE49-F238E27FC236}">
                <a16:creationId xmlns:a16="http://schemas.microsoft.com/office/drawing/2014/main" id="{55C60B96-0CF9-1C44-B1A3-5590BF7F2E9B}"/>
              </a:ext>
            </a:extLst>
          </p:cNvPr>
          <p:cNvCxnSpPr>
            <a:stCxn id="140" idx="1"/>
            <a:endCxn id="120" idx="6"/>
          </p:cNvCxnSpPr>
          <p:nvPr/>
        </p:nvCxnSpPr>
        <p:spPr>
          <a:xfrm rot="16200000" flipV="1">
            <a:off x="9693918" y="3796912"/>
            <a:ext cx="274878" cy="731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ipse 28">
            <a:extLst>
              <a:ext uri="{FF2B5EF4-FFF2-40B4-BE49-F238E27FC236}">
                <a16:creationId xmlns:a16="http://schemas.microsoft.com/office/drawing/2014/main" id="{91BA213F-2280-F447-BDD5-DD68B493F089}"/>
              </a:ext>
            </a:extLst>
          </p:cNvPr>
          <p:cNvSpPr/>
          <p:nvPr/>
        </p:nvSpPr>
        <p:spPr>
          <a:xfrm>
            <a:off x="9248809" y="3393574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3" name="Conector recto de flecha 29">
            <a:extLst>
              <a:ext uri="{FF2B5EF4-FFF2-40B4-BE49-F238E27FC236}">
                <a16:creationId xmlns:a16="http://schemas.microsoft.com/office/drawing/2014/main" id="{17BEE945-0EA3-4249-8113-9E53DBCF2FDD}"/>
              </a:ext>
            </a:extLst>
          </p:cNvPr>
          <p:cNvCxnSpPr>
            <a:stCxn id="120" idx="0"/>
            <a:endCxn id="122" idx="4"/>
          </p:cNvCxnSpPr>
          <p:nvPr/>
        </p:nvCxnSpPr>
        <p:spPr>
          <a:xfrm flipV="1">
            <a:off x="9354766" y="3614955"/>
            <a:ext cx="4734" cy="29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curvado 31">
            <a:extLst>
              <a:ext uri="{FF2B5EF4-FFF2-40B4-BE49-F238E27FC236}">
                <a16:creationId xmlns:a16="http://schemas.microsoft.com/office/drawing/2014/main" id="{8961CE6D-AEE3-CA40-95F1-95DB6B592DB8}"/>
              </a:ext>
            </a:extLst>
          </p:cNvPr>
          <p:cNvCxnSpPr>
            <a:stCxn id="122" idx="1"/>
            <a:endCxn id="139" idx="6"/>
          </p:cNvCxnSpPr>
          <p:nvPr/>
        </p:nvCxnSpPr>
        <p:spPr>
          <a:xfrm rot="16200000" flipV="1">
            <a:off x="8359692" y="2504457"/>
            <a:ext cx="379723" cy="1463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44">
            <a:extLst>
              <a:ext uri="{FF2B5EF4-FFF2-40B4-BE49-F238E27FC236}">
                <a16:creationId xmlns:a16="http://schemas.microsoft.com/office/drawing/2014/main" id="{E5789A6E-3422-EA47-AB6A-AE571685FCCE}"/>
              </a:ext>
            </a:extLst>
          </p:cNvPr>
          <p:cNvSpPr/>
          <p:nvPr/>
        </p:nvSpPr>
        <p:spPr>
          <a:xfrm>
            <a:off x="9243605" y="1571875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Elipse 45">
            <a:extLst>
              <a:ext uri="{FF2B5EF4-FFF2-40B4-BE49-F238E27FC236}">
                <a16:creationId xmlns:a16="http://schemas.microsoft.com/office/drawing/2014/main" id="{F4F4C3A1-52F7-0647-9EFA-8927DE1695D5}"/>
              </a:ext>
            </a:extLst>
          </p:cNvPr>
          <p:cNvSpPr/>
          <p:nvPr/>
        </p:nvSpPr>
        <p:spPr>
          <a:xfrm>
            <a:off x="9251099" y="1052296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0" name="Conector recto de flecha 46">
            <a:extLst>
              <a:ext uri="{FF2B5EF4-FFF2-40B4-BE49-F238E27FC236}">
                <a16:creationId xmlns:a16="http://schemas.microsoft.com/office/drawing/2014/main" id="{8A95570F-1D7C-6443-8AB5-A17AC6BF2A94}"/>
              </a:ext>
            </a:extLst>
          </p:cNvPr>
          <p:cNvCxnSpPr>
            <a:stCxn id="128" idx="0"/>
            <a:endCxn id="129" idx="4"/>
          </p:cNvCxnSpPr>
          <p:nvPr/>
        </p:nvCxnSpPr>
        <p:spPr>
          <a:xfrm flipV="1">
            <a:off x="9354296" y="1273677"/>
            <a:ext cx="7494" cy="29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curvado 47">
            <a:extLst>
              <a:ext uri="{FF2B5EF4-FFF2-40B4-BE49-F238E27FC236}">
                <a16:creationId xmlns:a16="http://schemas.microsoft.com/office/drawing/2014/main" id="{B95C6B64-445B-534C-8B78-17E66B3C3F29}"/>
              </a:ext>
            </a:extLst>
          </p:cNvPr>
          <p:cNvCxnSpPr>
            <a:stCxn id="142" idx="1"/>
            <a:endCxn id="128" idx="6"/>
          </p:cNvCxnSpPr>
          <p:nvPr/>
        </p:nvCxnSpPr>
        <p:spPr>
          <a:xfrm rot="16200000" flipV="1">
            <a:off x="9655687" y="1491866"/>
            <a:ext cx="350871" cy="7322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ipse 48">
            <a:extLst>
              <a:ext uri="{FF2B5EF4-FFF2-40B4-BE49-F238E27FC236}">
                <a16:creationId xmlns:a16="http://schemas.microsoft.com/office/drawing/2014/main" id="{FBE10E54-DFEB-4647-ADFE-4BAA351F8DBF}"/>
              </a:ext>
            </a:extLst>
          </p:cNvPr>
          <p:cNvSpPr/>
          <p:nvPr/>
        </p:nvSpPr>
        <p:spPr>
          <a:xfrm>
            <a:off x="7596495" y="634602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Conector curvado 49">
            <a:extLst>
              <a:ext uri="{FF2B5EF4-FFF2-40B4-BE49-F238E27FC236}">
                <a16:creationId xmlns:a16="http://schemas.microsoft.com/office/drawing/2014/main" id="{D8435703-3970-244E-9BAC-2E2553C00E11}"/>
              </a:ext>
            </a:extLst>
          </p:cNvPr>
          <p:cNvCxnSpPr>
            <a:stCxn id="129" idx="1"/>
            <a:endCxn id="132" idx="6"/>
          </p:cNvCxnSpPr>
          <p:nvPr/>
        </p:nvCxnSpPr>
        <p:spPr>
          <a:xfrm rot="16200000" flipV="1">
            <a:off x="8380987" y="182183"/>
            <a:ext cx="339423" cy="1465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lamada de flecha hacia abajo 50">
            <a:extLst>
              <a:ext uri="{FF2B5EF4-FFF2-40B4-BE49-F238E27FC236}">
                <a16:creationId xmlns:a16="http://schemas.microsoft.com/office/drawing/2014/main" id="{26E644DF-4606-4B4A-B01D-B0326DE78232}"/>
              </a:ext>
            </a:extLst>
          </p:cNvPr>
          <p:cNvSpPr/>
          <p:nvPr/>
        </p:nvSpPr>
        <p:spPr>
          <a:xfrm rot="16200000">
            <a:off x="7151889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5" name="Llamada de flecha hacia abajo 51">
            <a:extLst>
              <a:ext uri="{FF2B5EF4-FFF2-40B4-BE49-F238E27FC236}">
                <a16:creationId xmlns:a16="http://schemas.microsoft.com/office/drawing/2014/main" id="{51C6B310-2C08-B34A-BE3D-8BE4E0BEF0BF}"/>
              </a:ext>
            </a:extLst>
          </p:cNvPr>
          <p:cNvSpPr/>
          <p:nvPr/>
        </p:nvSpPr>
        <p:spPr>
          <a:xfrm rot="16200000">
            <a:off x="7145791" y="2811902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6" name="Llamada de flecha hacia abajo 52">
            <a:extLst>
              <a:ext uri="{FF2B5EF4-FFF2-40B4-BE49-F238E27FC236}">
                <a16:creationId xmlns:a16="http://schemas.microsoft.com/office/drawing/2014/main" id="{93D77531-AE49-1A47-B6E8-F4AE9D059644}"/>
              </a:ext>
            </a:extLst>
          </p:cNvPr>
          <p:cNvSpPr/>
          <p:nvPr/>
        </p:nvSpPr>
        <p:spPr>
          <a:xfrm rot="16200000">
            <a:off x="7145791" y="1881309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7" name="Llamada de flecha hacia abajo 53">
            <a:extLst>
              <a:ext uri="{FF2B5EF4-FFF2-40B4-BE49-F238E27FC236}">
                <a16:creationId xmlns:a16="http://schemas.microsoft.com/office/drawing/2014/main" id="{C3F3DFDD-1504-B44C-8E9C-D4482DD546B9}"/>
              </a:ext>
            </a:extLst>
          </p:cNvPr>
          <p:cNvSpPr/>
          <p:nvPr/>
        </p:nvSpPr>
        <p:spPr>
          <a:xfrm rot="16200000">
            <a:off x="7161335" y="50639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8" name="Elipse 54">
            <a:extLst>
              <a:ext uri="{FF2B5EF4-FFF2-40B4-BE49-F238E27FC236}">
                <a16:creationId xmlns:a16="http://schemas.microsoft.com/office/drawing/2014/main" id="{F2C8FCB3-E8ED-BB46-8A4E-77B138DE0F4F}"/>
              </a:ext>
            </a:extLst>
          </p:cNvPr>
          <p:cNvSpPr/>
          <p:nvPr/>
        </p:nvSpPr>
        <p:spPr>
          <a:xfrm>
            <a:off x="7596499" y="2004913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Elipse 55">
            <a:extLst>
              <a:ext uri="{FF2B5EF4-FFF2-40B4-BE49-F238E27FC236}">
                <a16:creationId xmlns:a16="http://schemas.microsoft.com/office/drawing/2014/main" id="{D0DF9A97-D98D-9944-B2D6-CFFD8D3188CB}"/>
              </a:ext>
            </a:extLst>
          </p:cNvPr>
          <p:cNvSpPr/>
          <p:nvPr/>
        </p:nvSpPr>
        <p:spPr>
          <a:xfrm>
            <a:off x="7596496" y="293558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Elipse 57">
            <a:extLst>
              <a:ext uri="{FF2B5EF4-FFF2-40B4-BE49-F238E27FC236}">
                <a16:creationId xmlns:a16="http://schemas.microsoft.com/office/drawing/2014/main" id="{5B47948A-7BD2-7E45-956B-DEBA1579FA71}"/>
              </a:ext>
            </a:extLst>
          </p:cNvPr>
          <p:cNvSpPr/>
          <p:nvPr/>
        </p:nvSpPr>
        <p:spPr>
          <a:xfrm>
            <a:off x="10164837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Elipse 58">
            <a:extLst>
              <a:ext uri="{FF2B5EF4-FFF2-40B4-BE49-F238E27FC236}">
                <a16:creationId xmlns:a16="http://schemas.microsoft.com/office/drawing/2014/main" id="{624EF66F-DE02-D444-B345-143552577D81}"/>
              </a:ext>
            </a:extLst>
          </p:cNvPr>
          <p:cNvSpPr/>
          <p:nvPr/>
        </p:nvSpPr>
        <p:spPr>
          <a:xfrm>
            <a:off x="10164837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Elipse 59">
            <a:extLst>
              <a:ext uri="{FF2B5EF4-FFF2-40B4-BE49-F238E27FC236}">
                <a16:creationId xmlns:a16="http://schemas.microsoft.com/office/drawing/2014/main" id="{ADE06D06-9AB9-CC45-AE15-42E82888F05B}"/>
              </a:ext>
            </a:extLst>
          </p:cNvPr>
          <p:cNvSpPr/>
          <p:nvPr/>
        </p:nvSpPr>
        <p:spPr>
          <a:xfrm>
            <a:off x="10164837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Elipse 61">
            <a:extLst>
              <a:ext uri="{FF2B5EF4-FFF2-40B4-BE49-F238E27FC236}">
                <a16:creationId xmlns:a16="http://schemas.microsoft.com/office/drawing/2014/main" id="{B1FE662F-E053-CE49-A63D-8729007C3F96}"/>
              </a:ext>
            </a:extLst>
          </p:cNvPr>
          <p:cNvSpPr/>
          <p:nvPr/>
        </p:nvSpPr>
        <p:spPr>
          <a:xfrm>
            <a:off x="10164837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5" name="Conector curvado 62">
            <a:extLst>
              <a:ext uri="{FF2B5EF4-FFF2-40B4-BE49-F238E27FC236}">
                <a16:creationId xmlns:a16="http://schemas.microsoft.com/office/drawing/2014/main" id="{FDAEE12F-518D-1E4A-B0F5-55C1D6B31299}"/>
              </a:ext>
            </a:extLst>
          </p:cNvPr>
          <p:cNvCxnSpPr>
            <a:stCxn id="122" idx="7"/>
            <a:endCxn id="144" idx="2"/>
          </p:cNvCxnSpPr>
          <p:nvPr/>
        </p:nvCxnSpPr>
        <p:spPr>
          <a:xfrm rot="5400000" flipH="1" flipV="1">
            <a:off x="9637685" y="2898843"/>
            <a:ext cx="327237" cy="727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5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esta diseñado para trabajar en equipo.</a:t>
            </a:r>
          </a:p>
          <a:p>
            <a:endParaRPr lang="es-ES" dirty="0"/>
          </a:p>
          <a:p>
            <a:r>
              <a:rPr lang="es-ES" dirty="0"/>
              <a:t>Existe la versión completa, que incluye las ramas master, </a:t>
            </a:r>
            <a:r>
              <a:rPr lang="es-ES" dirty="0" err="1"/>
              <a:t>hotfix</a:t>
            </a:r>
            <a:r>
              <a:rPr lang="es-ES" dirty="0"/>
              <a:t>, </a:t>
            </a:r>
            <a:r>
              <a:rPr lang="es-ES" dirty="0" err="1"/>
              <a:t>release</a:t>
            </a:r>
            <a:r>
              <a:rPr lang="es-ES" dirty="0"/>
              <a:t>, </a:t>
            </a:r>
            <a:r>
              <a:rPr lang="es-ES" dirty="0" err="1"/>
              <a:t>develop</a:t>
            </a:r>
            <a:r>
              <a:rPr lang="es-ES" dirty="0"/>
              <a:t> y las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branches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759450" y="328938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/>
          <p:nvPr/>
        </p:nvCxnSpPr>
        <p:spPr>
          <a:xfrm>
            <a:off x="7445270" y="364994"/>
            <a:ext cx="0" cy="5515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631096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282178" y="364994"/>
            <a:ext cx="0" cy="54805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202104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0149049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019098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523072" y="563721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6230764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7093512" y="5959655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hotfix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745136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705731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10596307" y="5963010"/>
            <a:ext cx="86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feature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7852703" y="5959655"/>
            <a:ext cx="86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release</a:t>
            </a:r>
            <a:endParaRPr lang="es-CO" dirty="0"/>
          </a:p>
        </p:txBody>
      </p:sp>
      <p:sp>
        <p:nvSpPr>
          <p:cNvPr id="21" name="Elipse 20"/>
          <p:cNvSpPr/>
          <p:nvPr/>
        </p:nvSpPr>
        <p:spPr>
          <a:xfrm>
            <a:off x="9091413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/>
          <p:cNvCxnSpPr>
            <a:stCxn id="14" idx="0"/>
          </p:cNvCxnSpPr>
          <p:nvPr/>
        </p:nvCxnSpPr>
        <p:spPr>
          <a:xfrm flipV="1">
            <a:off x="6633763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6633763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49" idx="4"/>
          </p:cNvCxnSpPr>
          <p:nvPr/>
        </p:nvCxnSpPr>
        <p:spPr>
          <a:xfrm flipH="1" flipV="1">
            <a:off x="6633762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14" idx="6"/>
            <a:endCxn id="21" idx="3"/>
          </p:cNvCxnSpPr>
          <p:nvPr/>
        </p:nvCxnSpPr>
        <p:spPr>
          <a:xfrm flipV="1">
            <a:off x="6744453" y="5604790"/>
            <a:ext cx="2379380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1" idx="0"/>
            <a:endCxn id="59" idx="4"/>
          </p:cNvCxnSpPr>
          <p:nvPr/>
        </p:nvCxnSpPr>
        <p:spPr>
          <a:xfrm flipV="1">
            <a:off x="9202104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170651" y="3914683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curvado 27"/>
          <p:cNvCxnSpPr>
            <a:stCxn id="58" idx="1"/>
            <a:endCxn id="27" idx="6"/>
          </p:cNvCxnSpPr>
          <p:nvPr/>
        </p:nvCxnSpPr>
        <p:spPr>
          <a:xfrm rot="16200000" flipV="1">
            <a:off x="8620494" y="3796912"/>
            <a:ext cx="274878" cy="731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8175385" y="3393574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de flecha 29"/>
          <p:cNvCxnSpPr>
            <a:stCxn id="27" idx="0"/>
            <a:endCxn id="29" idx="4"/>
          </p:cNvCxnSpPr>
          <p:nvPr/>
        </p:nvCxnSpPr>
        <p:spPr>
          <a:xfrm flipV="1">
            <a:off x="8281342" y="3614955"/>
            <a:ext cx="4734" cy="29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7346863" y="2426780"/>
            <a:ext cx="221381" cy="221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curvado 31"/>
          <p:cNvCxnSpPr>
            <a:stCxn id="29" idx="1"/>
            <a:endCxn id="56" idx="6"/>
          </p:cNvCxnSpPr>
          <p:nvPr/>
        </p:nvCxnSpPr>
        <p:spPr>
          <a:xfrm rot="16200000" flipV="1">
            <a:off x="7286268" y="2504457"/>
            <a:ext cx="379723" cy="1463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>
            <a:stCxn id="56" idx="7"/>
            <a:endCxn id="31" idx="4"/>
          </p:cNvCxnSpPr>
          <p:nvPr/>
        </p:nvCxnSpPr>
        <p:spPr>
          <a:xfrm rot="5400000" flipH="1" flipV="1">
            <a:off x="6924874" y="2435321"/>
            <a:ext cx="319839" cy="74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curvado 33"/>
          <p:cNvCxnSpPr>
            <a:stCxn id="31" idx="0"/>
            <a:endCxn id="55" idx="6"/>
          </p:cNvCxnSpPr>
          <p:nvPr/>
        </p:nvCxnSpPr>
        <p:spPr>
          <a:xfrm rot="16200000" flipV="1">
            <a:off x="6945417" y="1914643"/>
            <a:ext cx="311176" cy="713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0039610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10039610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curvado 36"/>
          <p:cNvCxnSpPr>
            <a:stCxn id="21" idx="6"/>
            <a:endCxn id="35" idx="4"/>
          </p:cNvCxnSpPr>
          <p:nvPr/>
        </p:nvCxnSpPr>
        <p:spPr>
          <a:xfrm flipV="1">
            <a:off x="9312794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curvado 37"/>
          <p:cNvCxnSpPr>
            <a:stCxn id="36" idx="0"/>
            <a:endCxn id="58" idx="6"/>
          </p:cNvCxnSpPr>
          <p:nvPr/>
        </p:nvCxnSpPr>
        <p:spPr>
          <a:xfrm rot="16200000" flipV="1">
            <a:off x="9572330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36" idx="4"/>
            <a:endCxn id="35" idx="0"/>
          </p:cNvCxnSpPr>
          <p:nvPr/>
        </p:nvCxnSpPr>
        <p:spPr>
          <a:xfrm>
            <a:off x="10150301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0877115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/>
          <p:cNvSpPr/>
          <p:nvPr/>
        </p:nvSpPr>
        <p:spPr>
          <a:xfrm>
            <a:off x="10877114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/>
          <p:cNvCxnSpPr>
            <a:stCxn id="40" idx="0"/>
            <a:endCxn id="41" idx="4"/>
          </p:cNvCxnSpPr>
          <p:nvPr/>
        </p:nvCxnSpPr>
        <p:spPr>
          <a:xfrm flipH="1" flipV="1">
            <a:off x="10987805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curvado 42"/>
          <p:cNvCxnSpPr>
            <a:stCxn id="21" idx="6"/>
            <a:endCxn id="40" idx="4"/>
          </p:cNvCxnSpPr>
          <p:nvPr/>
        </p:nvCxnSpPr>
        <p:spPr>
          <a:xfrm flipV="1">
            <a:off x="9312794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>
            <a:stCxn id="41" idx="0"/>
            <a:endCxn id="60" idx="6"/>
          </p:cNvCxnSpPr>
          <p:nvPr/>
        </p:nvCxnSpPr>
        <p:spPr>
          <a:xfrm rot="16200000" flipV="1">
            <a:off x="9037879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170181" y="1571875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/>
          <p:cNvSpPr/>
          <p:nvPr/>
        </p:nvSpPr>
        <p:spPr>
          <a:xfrm>
            <a:off x="8177675" y="1052296"/>
            <a:ext cx="221381" cy="22138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7" name="Conector recto de flecha 46"/>
          <p:cNvCxnSpPr>
            <a:stCxn id="45" idx="0"/>
            <a:endCxn id="46" idx="4"/>
          </p:cNvCxnSpPr>
          <p:nvPr/>
        </p:nvCxnSpPr>
        <p:spPr>
          <a:xfrm flipV="1">
            <a:off x="8280872" y="1273677"/>
            <a:ext cx="7494" cy="29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curvado 47"/>
          <p:cNvCxnSpPr>
            <a:stCxn id="60" idx="1"/>
            <a:endCxn id="45" idx="6"/>
          </p:cNvCxnSpPr>
          <p:nvPr/>
        </p:nvCxnSpPr>
        <p:spPr>
          <a:xfrm rot="16200000" flipV="1">
            <a:off x="8582263" y="1491866"/>
            <a:ext cx="350871" cy="7322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6523071" y="63460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curvado 49"/>
          <p:cNvCxnSpPr>
            <a:stCxn id="46" idx="1"/>
            <a:endCxn id="49" idx="6"/>
          </p:cNvCxnSpPr>
          <p:nvPr/>
        </p:nvCxnSpPr>
        <p:spPr>
          <a:xfrm rot="16200000" flipV="1">
            <a:off x="7307563" y="182183"/>
            <a:ext cx="339423" cy="1465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lamada de flecha hacia abajo 50"/>
          <p:cNvSpPr/>
          <p:nvPr/>
        </p:nvSpPr>
        <p:spPr>
          <a:xfrm rot="16200000">
            <a:off x="6078465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2" name="Llamada de flecha hacia abajo 51"/>
          <p:cNvSpPr/>
          <p:nvPr/>
        </p:nvSpPr>
        <p:spPr>
          <a:xfrm rot="16200000">
            <a:off x="6072367" y="2811902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3" name="Llamada de flecha hacia abajo 52"/>
          <p:cNvSpPr/>
          <p:nvPr/>
        </p:nvSpPr>
        <p:spPr>
          <a:xfrm rot="16200000">
            <a:off x="6072367" y="1881309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4" name="Llamada de flecha hacia abajo 53"/>
          <p:cNvSpPr/>
          <p:nvPr/>
        </p:nvSpPr>
        <p:spPr>
          <a:xfrm rot="16200000">
            <a:off x="6087911" y="50639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55" name="Elipse 54"/>
          <p:cNvSpPr/>
          <p:nvPr/>
        </p:nvSpPr>
        <p:spPr>
          <a:xfrm>
            <a:off x="6523075" y="200491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/>
          <p:cNvSpPr/>
          <p:nvPr/>
        </p:nvSpPr>
        <p:spPr>
          <a:xfrm>
            <a:off x="6523072" y="293558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/>
          <p:cNvSpPr/>
          <p:nvPr/>
        </p:nvSpPr>
        <p:spPr>
          <a:xfrm>
            <a:off x="10877115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/>
          <p:cNvSpPr/>
          <p:nvPr/>
        </p:nvSpPr>
        <p:spPr>
          <a:xfrm>
            <a:off x="9091413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/>
          <p:cNvSpPr/>
          <p:nvPr/>
        </p:nvSpPr>
        <p:spPr>
          <a:xfrm>
            <a:off x="9091413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/>
          <p:cNvSpPr/>
          <p:nvPr/>
        </p:nvSpPr>
        <p:spPr>
          <a:xfrm>
            <a:off x="9091413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1" name="Conector curvado 60"/>
          <p:cNvCxnSpPr>
            <a:stCxn id="31" idx="7"/>
            <a:endCxn id="60" idx="2"/>
          </p:cNvCxnSpPr>
          <p:nvPr/>
        </p:nvCxnSpPr>
        <p:spPr>
          <a:xfrm rot="5400000" flipH="1" flipV="1">
            <a:off x="8139872" y="1507660"/>
            <a:ext cx="347492" cy="1555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9091413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3" name="Conector curvado 62"/>
          <p:cNvCxnSpPr>
            <a:stCxn id="29" idx="7"/>
            <a:endCxn id="62" idx="2"/>
          </p:cNvCxnSpPr>
          <p:nvPr/>
        </p:nvCxnSpPr>
        <p:spPr>
          <a:xfrm rot="5400000" flipH="1" flipV="1">
            <a:off x="8564261" y="2898843"/>
            <a:ext cx="327237" cy="727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1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esta diseñado para trabajar en equipo.</a:t>
            </a:r>
          </a:p>
          <a:p>
            <a:endParaRPr lang="es-ES" dirty="0"/>
          </a:p>
          <a:p>
            <a:r>
              <a:rPr lang="es-ES" dirty="0"/>
              <a:t>Existe una versión minimizada, que no contempla una rama </a:t>
            </a:r>
            <a:r>
              <a:rPr lang="es-ES" dirty="0" err="1"/>
              <a:t>hotfix</a:t>
            </a:r>
            <a:r>
              <a:rPr lang="es-ES" dirty="0"/>
              <a:t>, ni una rama </a:t>
            </a:r>
            <a:r>
              <a:rPr lang="es-ES" dirty="0" err="1"/>
              <a:t>release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759450" y="364994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4" name="Conector recto 6">
            <a:extLst>
              <a:ext uri="{FF2B5EF4-FFF2-40B4-BE49-F238E27FC236}">
                <a16:creationId xmlns:a16="http://schemas.microsoft.com/office/drawing/2014/main" id="{F61584E6-FEF6-CB4C-9D1C-6A21C8DE36DC}"/>
              </a:ext>
            </a:extLst>
          </p:cNvPr>
          <p:cNvCxnSpPr/>
          <p:nvPr/>
        </p:nvCxnSpPr>
        <p:spPr>
          <a:xfrm>
            <a:off x="6896137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8">
            <a:extLst>
              <a:ext uri="{FF2B5EF4-FFF2-40B4-BE49-F238E27FC236}">
                <a16:creationId xmlns:a16="http://schemas.microsoft.com/office/drawing/2014/main" id="{20B1CB4F-22B8-D148-A2E5-79CA66B600FC}"/>
              </a:ext>
            </a:extLst>
          </p:cNvPr>
          <p:cNvCxnSpPr/>
          <p:nvPr/>
        </p:nvCxnSpPr>
        <p:spPr>
          <a:xfrm>
            <a:off x="8049166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9">
            <a:extLst>
              <a:ext uri="{FF2B5EF4-FFF2-40B4-BE49-F238E27FC236}">
                <a16:creationId xmlns:a16="http://schemas.microsoft.com/office/drawing/2014/main" id="{C1079A22-7C58-1F4B-91DD-A20FC1A5B1BF}"/>
              </a:ext>
            </a:extLst>
          </p:cNvPr>
          <p:cNvCxnSpPr/>
          <p:nvPr/>
        </p:nvCxnSpPr>
        <p:spPr>
          <a:xfrm>
            <a:off x="8996111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">
            <a:extLst>
              <a:ext uri="{FF2B5EF4-FFF2-40B4-BE49-F238E27FC236}">
                <a16:creationId xmlns:a16="http://schemas.microsoft.com/office/drawing/2014/main" id="{C9F45EB1-43E8-0949-A359-024F5AC10DBD}"/>
              </a:ext>
            </a:extLst>
          </p:cNvPr>
          <p:cNvCxnSpPr/>
          <p:nvPr/>
        </p:nvCxnSpPr>
        <p:spPr>
          <a:xfrm>
            <a:off x="9866160" y="364994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1">
            <a:extLst>
              <a:ext uri="{FF2B5EF4-FFF2-40B4-BE49-F238E27FC236}">
                <a16:creationId xmlns:a16="http://schemas.microsoft.com/office/drawing/2014/main" id="{54F18D4F-FE3C-2345-B255-54420CF08E8E}"/>
              </a:ext>
            </a:extLst>
          </p:cNvPr>
          <p:cNvSpPr/>
          <p:nvPr/>
        </p:nvSpPr>
        <p:spPr>
          <a:xfrm>
            <a:off x="6788113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Rectángulo 12">
            <a:extLst>
              <a:ext uri="{FF2B5EF4-FFF2-40B4-BE49-F238E27FC236}">
                <a16:creationId xmlns:a16="http://schemas.microsoft.com/office/drawing/2014/main" id="{C4946962-06F9-DA46-9FD8-3B300E89D731}"/>
              </a:ext>
            </a:extLst>
          </p:cNvPr>
          <p:cNvSpPr/>
          <p:nvPr/>
        </p:nvSpPr>
        <p:spPr>
          <a:xfrm>
            <a:off x="6495805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110" name="Rectángulo 14">
            <a:extLst>
              <a:ext uri="{FF2B5EF4-FFF2-40B4-BE49-F238E27FC236}">
                <a16:creationId xmlns:a16="http://schemas.microsoft.com/office/drawing/2014/main" id="{7BD7933D-F8A6-914C-8089-DB235ED92756}"/>
              </a:ext>
            </a:extLst>
          </p:cNvPr>
          <p:cNvSpPr/>
          <p:nvPr/>
        </p:nvSpPr>
        <p:spPr>
          <a:xfrm>
            <a:off x="7592198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111" name="Rectángulo 15">
            <a:extLst>
              <a:ext uri="{FF2B5EF4-FFF2-40B4-BE49-F238E27FC236}">
                <a16:creationId xmlns:a16="http://schemas.microsoft.com/office/drawing/2014/main" id="{F6B18747-8A89-1742-9A77-309197EC0F4B}"/>
              </a:ext>
            </a:extLst>
          </p:cNvPr>
          <p:cNvSpPr/>
          <p:nvPr/>
        </p:nvSpPr>
        <p:spPr>
          <a:xfrm>
            <a:off x="8508833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feature1</a:t>
            </a:r>
            <a:endParaRPr lang="es-CO" dirty="0"/>
          </a:p>
        </p:txBody>
      </p:sp>
      <p:sp>
        <p:nvSpPr>
          <p:cNvPr id="112" name="Rectángulo 16">
            <a:extLst>
              <a:ext uri="{FF2B5EF4-FFF2-40B4-BE49-F238E27FC236}">
                <a16:creationId xmlns:a16="http://schemas.microsoft.com/office/drawing/2014/main" id="{864A9ED4-0DDC-7445-B6A7-41BEF1EEDAF3}"/>
              </a:ext>
            </a:extLst>
          </p:cNvPr>
          <p:cNvSpPr/>
          <p:nvPr/>
        </p:nvSpPr>
        <p:spPr>
          <a:xfrm>
            <a:off x="9399409" y="5963010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feature2</a:t>
            </a:r>
            <a:endParaRPr lang="es-CO" dirty="0"/>
          </a:p>
        </p:txBody>
      </p:sp>
      <p:sp>
        <p:nvSpPr>
          <p:cNvPr id="113" name="Elipse 18">
            <a:extLst>
              <a:ext uri="{FF2B5EF4-FFF2-40B4-BE49-F238E27FC236}">
                <a16:creationId xmlns:a16="http://schemas.microsoft.com/office/drawing/2014/main" id="{E0DA23F8-B728-2E4C-AF5E-2FD79D5606E9}"/>
              </a:ext>
            </a:extLst>
          </p:cNvPr>
          <p:cNvSpPr/>
          <p:nvPr/>
        </p:nvSpPr>
        <p:spPr>
          <a:xfrm>
            <a:off x="7938475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4" name="Conector recto 19">
            <a:extLst>
              <a:ext uri="{FF2B5EF4-FFF2-40B4-BE49-F238E27FC236}">
                <a16:creationId xmlns:a16="http://schemas.microsoft.com/office/drawing/2014/main" id="{47968939-4C14-AB4F-A1D4-B34AAFC67EAC}"/>
              </a:ext>
            </a:extLst>
          </p:cNvPr>
          <p:cNvCxnSpPr>
            <a:stCxn id="108" idx="0"/>
          </p:cNvCxnSpPr>
          <p:nvPr/>
        </p:nvCxnSpPr>
        <p:spPr>
          <a:xfrm flipV="1">
            <a:off x="6898804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20">
            <a:extLst>
              <a:ext uri="{FF2B5EF4-FFF2-40B4-BE49-F238E27FC236}">
                <a16:creationId xmlns:a16="http://schemas.microsoft.com/office/drawing/2014/main" id="{DC4AF179-D859-A54A-9D9F-8EE5A946C394}"/>
              </a:ext>
            </a:extLst>
          </p:cNvPr>
          <p:cNvCxnSpPr/>
          <p:nvPr/>
        </p:nvCxnSpPr>
        <p:spPr>
          <a:xfrm flipV="1">
            <a:off x="6898804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21">
            <a:extLst>
              <a:ext uri="{FF2B5EF4-FFF2-40B4-BE49-F238E27FC236}">
                <a16:creationId xmlns:a16="http://schemas.microsoft.com/office/drawing/2014/main" id="{FAAA870F-4F5E-E144-BB10-9241B67177FC}"/>
              </a:ext>
            </a:extLst>
          </p:cNvPr>
          <p:cNvCxnSpPr>
            <a:cxnSpLocks/>
          </p:cNvCxnSpPr>
          <p:nvPr/>
        </p:nvCxnSpPr>
        <p:spPr>
          <a:xfrm flipH="1" flipV="1">
            <a:off x="6898803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curvado 22">
            <a:extLst>
              <a:ext uri="{FF2B5EF4-FFF2-40B4-BE49-F238E27FC236}">
                <a16:creationId xmlns:a16="http://schemas.microsoft.com/office/drawing/2014/main" id="{782DE13A-300D-9B44-8639-F3BC2CC745BA}"/>
              </a:ext>
            </a:extLst>
          </p:cNvPr>
          <p:cNvCxnSpPr>
            <a:stCxn id="108" idx="6"/>
            <a:endCxn id="113" idx="3"/>
          </p:cNvCxnSpPr>
          <p:nvPr/>
        </p:nvCxnSpPr>
        <p:spPr>
          <a:xfrm flipV="1">
            <a:off x="7009494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23">
            <a:extLst>
              <a:ext uri="{FF2B5EF4-FFF2-40B4-BE49-F238E27FC236}">
                <a16:creationId xmlns:a16="http://schemas.microsoft.com/office/drawing/2014/main" id="{2706F314-D091-DF41-AD45-91DB0494743F}"/>
              </a:ext>
            </a:extLst>
          </p:cNvPr>
          <p:cNvCxnSpPr>
            <a:stCxn id="113" idx="0"/>
            <a:endCxn id="135" idx="4"/>
          </p:cNvCxnSpPr>
          <p:nvPr/>
        </p:nvCxnSpPr>
        <p:spPr>
          <a:xfrm flipV="1">
            <a:off x="8049166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ipse 32">
            <a:extLst>
              <a:ext uri="{FF2B5EF4-FFF2-40B4-BE49-F238E27FC236}">
                <a16:creationId xmlns:a16="http://schemas.microsoft.com/office/drawing/2014/main" id="{FA3D6E84-BE6F-3B43-AAF3-E6821C4EBA3B}"/>
              </a:ext>
            </a:extLst>
          </p:cNvPr>
          <p:cNvSpPr/>
          <p:nvPr/>
        </p:nvSpPr>
        <p:spPr>
          <a:xfrm>
            <a:off x="8886672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0" name="Elipse 33">
            <a:extLst>
              <a:ext uri="{FF2B5EF4-FFF2-40B4-BE49-F238E27FC236}">
                <a16:creationId xmlns:a16="http://schemas.microsoft.com/office/drawing/2014/main" id="{62276367-92AF-0F4C-BDB4-011D83363FB0}"/>
              </a:ext>
            </a:extLst>
          </p:cNvPr>
          <p:cNvSpPr/>
          <p:nvPr/>
        </p:nvSpPr>
        <p:spPr>
          <a:xfrm>
            <a:off x="8886672" y="4696959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1" name="Conector curvado 34">
            <a:extLst>
              <a:ext uri="{FF2B5EF4-FFF2-40B4-BE49-F238E27FC236}">
                <a16:creationId xmlns:a16="http://schemas.microsoft.com/office/drawing/2014/main" id="{88F928C8-74D6-B04A-8208-B0D9247E1AD2}"/>
              </a:ext>
            </a:extLst>
          </p:cNvPr>
          <p:cNvCxnSpPr>
            <a:stCxn id="113" idx="6"/>
            <a:endCxn id="119" idx="4"/>
          </p:cNvCxnSpPr>
          <p:nvPr/>
        </p:nvCxnSpPr>
        <p:spPr>
          <a:xfrm flipV="1">
            <a:off x="8159856" y="5278944"/>
            <a:ext cx="837507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curvado 35">
            <a:extLst>
              <a:ext uri="{FF2B5EF4-FFF2-40B4-BE49-F238E27FC236}">
                <a16:creationId xmlns:a16="http://schemas.microsoft.com/office/drawing/2014/main" id="{BACC7954-60E7-814D-AB83-8E4884F02C7B}"/>
              </a:ext>
            </a:extLst>
          </p:cNvPr>
          <p:cNvCxnSpPr>
            <a:stCxn id="120" idx="0"/>
            <a:endCxn id="134" idx="6"/>
          </p:cNvCxnSpPr>
          <p:nvPr/>
        </p:nvCxnSpPr>
        <p:spPr>
          <a:xfrm rot="16200000" flipV="1">
            <a:off x="8419392" y="4118987"/>
            <a:ext cx="318436" cy="837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36">
            <a:extLst>
              <a:ext uri="{FF2B5EF4-FFF2-40B4-BE49-F238E27FC236}">
                <a16:creationId xmlns:a16="http://schemas.microsoft.com/office/drawing/2014/main" id="{64DF76D9-C78E-2D41-A26A-3A11AE74B0AD}"/>
              </a:ext>
            </a:extLst>
          </p:cNvPr>
          <p:cNvCxnSpPr>
            <a:stCxn id="120" idx="4"/>
            <a:endCxn id="119" idx="0"/>
          </p:cNvCxnSpPr>
          <p:nvPr/>
        </p:nvCxnSpPr>
        <p:spPr>
          <a:xfrm>
            <a:off x="8997363" y="4918340"/>
            <a:ext cx="0" cy="1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37">
            <a:extLst>
              <a:ext uri="{FF2B5EF4-FFF2-40B4-BE49-F238E27FC236}">
                <a16:creationId xmlns:a16="http://schemas.microsoft.com/office/drawing/2014/main" id="{FA8C0D6B-69BA-DF44-9265-6518F05121B3}"/>
              </a:ext>
            </a:extLst>
          </p:cNvPr>
          <p:cNvSpPr/>
          <p:nvPr/>
        </p:nvSpPr>
        <p:spPr>
          <a:xfrm>
            <a:off x="9724177" y="505756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Elipse 38">
            <a:extLst>
              <a:ext uri="{FF2B5EF4-FFF2-40B4-BE49-F238E27FC236}">
                <a16:creationId xmlns:a16="http://schemas.microsoft.com/office/drawing/2014/main" id="{925432BA-C3B1-8242-B6B9-4A7ADA42DE31}"/>
              </a:ext>
            </a:extLst>
          </p:cNvPr>
          <p:cNvSpPr/>
          <p:nvPr/>
        </p:nvSpPr>
        <p:spPr>
          <a:xfrm>
            <a:off x="9724176" y="4336550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 recto 39">
            <a:extLst>
              <a:ext uri="{FF2B5EF4-FFF2-40B4-BE49-F238E27FC236}">
                <a16:creationId xmlns:a16="http://schemas.microsoft.com/office/drawing/2014/main" id="{BC8CEC4E-F9D5-4045-BDB8-537B51DB025D}"/>
              </a:ext>
            </a:extLst>
          </p:cNvPr>
          <p:cNvCxnSpPr>
            <a:stCxn id="124" idx="0"/>
            <a:endCxn id="125" idx="4"/>
          </p:cNvCxnSpPr>
          <p:nvPr/>
        </p:nvCxnSpPr>
        <p:spPr>
          <a:xfrm flipH="1" flipV="1">
            <a:off x="9834867" y="4557931"/>
            <a:ext cx="1" cy="49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curvado 40">
            <a:extLst>
              <a:ext uri="{FF2B5EF4-FFF2-40B4-BE49-F238E27FC236}">
                <a16:creationId xmlns:a16="http://schemas.microsoft.com/office/drawing/2014/main" id="{80A335E2-91BF-BF4D-BBE0-94200BE5EA4D}"/>
              </a:ext>
            </a:extLst>
          </p:cNvPr>
          <p:cNvCxnSpPr>
            <a:stCxn id="113" idx="6"/>
            <a:endCxn id="124" idx="4"/>
          </p:cNvCxnSpPr>
          <p:nvPr/>
        </p:nvCxnSpPr>
        <p:spPr>
          <a:xfrm flipV="1">
            <a:off x="8159856" y="5278944"/>
            <a:ext cx="1675012" cy="24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curvado 41">
            <a:extLst>
              <a:ext uri="{FF2B5EF4-FFF2-40B4-BE49-F238E27FC236}">
                <a16:creationId xmlns:a16="http://schemas.microsoft.com/office/drawing/2014/main" id="{41DB3763-B895-9B44-9F97-E468EE971657}"/>
              </a:ext>
            </a:extLst>
          </p:cNvPr>
          <p:cNvCxnSpPr>
            <a:stCxn id="125" idx="0"/>
            <a:endCxn id="136" idx="6"/>
          </p:cNvCxnSpPr>
          <p:nvPr/>
        </p:nvCxnSpPr>
        <p:spPr>
          <a:xfrm rot="16200000" flipV="1">
            <a:off x="7884941" y="2386623"/>
            <a:ext cx="2224842" cy="167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curvado 45">
            <a:extLst>
              <a:ext uri="{FF2B5EF4-FFF2-40B4-BE49-F238E27FC236}">
                <a16:creationId xmlns:a16="http://schemas.microsoft.com/office/drawing/2014/main" id="{5CECF262-B985-1046-9C2E-CAD9104DC64A}"/>
              </a:ext>
            </a:extLst>
          </p:cNvPr>
          <p:cNvCxnSpPr>
            <a:cxnSpLocks/>
            <a:stCxn id="135" idx="1"/>
            <a:endCxn id="132" idx="6"/>
          </p:cNvCxnSpPr>
          <p:nvPr/>
        </p:nvCxnSpPr>
        <p:spPr>
          <a:xfrm rot="16200000" flipV="1">
            <a:off x="7341344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Llamada de flecha hacia abajo 48">
            <a:extLst>
              <a:ext uri="{FF2B5EF4-FFF2-40B4-BE49-F238E27FC236}">
                <a16:creationId xmlns:a16="http://schemas.microsoft.com/office/drawing/2014/main" id="{54E740D1-713D-4A4C-AD28-9A09F31782E5}"/>
              </a:ext>
            </a:extLst>
          </p:cNvPr>
          <p:cNvSpPr/>
          <p:nvPr/>
        </p:nvSpPr>
        <p:spPr>
          <a:xfrm rot="16200000">
            <a:off x="6343506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1" name="Llamada de flecha hacia abajo 49">
            <a:extLst>
              <a:ext uri="{FF2B5EF4-FFF2-40B4-BE49-F238E27FC236}">
                <a16:creationId xmlns:a16="http://schemas.microsoft.com/office/drawing/2014/main" id="{35BF6BBF-8588-144B-A8B7-B6DC29C04E96}"/>
              </a:ext>
            </a:extLst>
          </p:cNvPr>
          <p:cNvSpPr/>
          <p:nvPr/>
        </p:nvSpPr>
        <p:spPr>
          <a:xfrm rot="16200000">
            <a:off x="6327938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132" name="Elipse 53">
            <a:extLst>
              <a:ext uri="{FF2B5EF4-FFF2-40B4-BE49-F238E27FC236}">
                <a16:creationId xmlns:a16="http://schemas.microsoft.com/office/drawing/2014/main" id="{460EF455-FDF1-AB47-95F2-A86C5331EEF3}"/>
              </a:ext>
            </a:extLst>
          </p:cNvPr>
          <p:cNvSpPr/>
          <p:nvPr/>
        </p:nvSpPr>
        <p:spPr>
          <a:xfrm>
            <a:off x="6778643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Elipse 54">
            <a:extLst>
              <a:ext uri="{FF2B5EF4-FFF2-40B4-BE49-F238E27FC236}">
                <a16:creationId xmlns:a16="http://schemas.microsoft.com/office/drawing/2014/main" id="{56FDA746-6410-E046-8A05-7FDFDAA1B837}"/>
              </a:ext>
            </a:extLst>
          </p:cNvPr>
          <p:cNvSpPr/>
          <p:nvPr/>
        </p:nvSpPr>
        <p:spPr>
          <a:xfrm>
            <a:off x="9724177" y="4713892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Elipse 55">
            <a:extLst>
              <a:ext uri="{FF2B5EF4-FFF2-40B4-BE49-F238E27FC236}">
                <a16:creationId xmlns:a16="http://schemas.microsoft.com/office/drawing/2014/main" id="{E18367E3-CB54-8248-B465-F982A82339BD}"/>
              </a:ext>
            </a:extLst>
          </p:cNvPr>
          <p:cNvSpPr/>
          <p:nvPr/>
        </p:nvSpPr>
        <p:spPr>
          <a:xfrm>
            <a:off x="7938475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Elipse 56">
            <a:extLst>
              <a:ext uri="{FF2B5EF4-FFF2-40B4-BE49-F238E27FC236}">
                <a16:creationId xmlns:a16="http://schemas.microsoft.com/office/drawing/2014/main" id="{B0F63FEF-EDA6-3E47-886C-30A877EA64A6}"/>
              </a:ext>
            </a:extLst>
          </p:cNvPr>
          <p:cNvSpPr/>
          <p:nvPr/>
        </p:nvSpPr>
        <p:spPr>
          <a:xfrm>
            <a:off x="7938475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6" name="Elipse 57">
            <a:extLst>
              <a:ext uri="{FF2B5EF4-FFF2-40B4-BE49-F238E27FC236}">
                <a16:creationId xmlns:a16="http://schemas.microsoft.com/office/drawing/2014/main" id="{667DDCE2-F99B-C546-B72C-2D5EA5572E6E}"/>
              </a:ext>
            </a:extLst>
          </p:cNvPr>
          <p:cNvSpPr/>
          <p:nvPr/>
        </p:nvSpPr>
        <p:spPr>
          <a:xfrm>
            <a:off x="7938475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Elipse 59">
            <a:extLst>
              <a:ext uri="{FF2B5EF4-FFF2-40B4-BE49-F238E27FC236}">
                <a16:creationId xmlns:a16="http://schemas.microsoft.com/office/drawing/2014/main" id="{0B385212-628C-144E-8979-3032EA4680C4}"/>
              </a:ext>
            </a:extLst>
          </p:cNvPr>
          <p:cNvSpPr/>
          <p:nvPr/>
        </p:nvSpPr>
        <p:spPr>
          <a:xfrm>
            <a:off x="7938475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8" name="Conector recto 10">
            <a:extLst>
              <a:ext uri="{FF2B5EF4-FFF2-40B4-BE49-F238E27FC236}">
                <a16:creationId xmlns:a16="http://schemas.microsoft.com/office/drawing/2014/main" id="{0FB8014E-D55E-A44E-8F12-8F25FB37C824}"/>
              </a:ext>
            </a:extLst>
          </p:cNvPr>
          <p:cNvCxnSpPr/>
          <p:nvPr/>
        </p:nvCxnSpPr>
        <p:spPr>
          <a:xfrm>
            <a:off x="10783335" y="357255"/>
            <a:ext cx="0" cy="5573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6">
            <a:extLst>
              <a:ext uri="{FF2B5EF4-FFF2-40B4-BE49-F238E27FC236}">
                <a16:creationId xmlns:a16="http://schemas.microsoft.com/office/drawing/2014/main" id="{42B1B00F-A41D-B64B-A39C-3D30F0BB6028}"/>
              </a:ext>
            </a:extLst>
          </p:cNvPr>
          <p:cNvSpPr/>
          <p:nvPr/>
        </p:nvSpPr>
        <p:spPr>
          <a:xfrm>
            <a:off x="10316584" y="5955271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feature3</a:t>
            </a:r>
            <a:endParaRPr lang="es-CO" dirty="0"/>
          </a:p>
        </p:txBody>
      </p:sp>
      <p:sp>
        <p:nvSpPr>
          <p:cNvPr id="140" name="Elipse 37">
            <a:extLst>
              <a:ext uri="{FF2B5EF4-FFF2-40B4-BE49-F238E27FC236}">
                <a16:creationId xmlns:a16="http://schemas.microsoft.com/office/drawing/2014/main" id="{3230B4D5-8F4B-AD43-9026-050EAC1F9127}"/>
              </a:ext>
            </a:extLst>
          </p:cNvPr>
          <p:cNvSpPr/>
          <p:nvPr/>
        </p:nvSpPr>
        <p:spPr>
          <a:xfrm>
            <a:off x="10641352" y="5049824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Elipse 38">
            <a:extLst>
              <a:ext uri="{FF2B5EF4-FFF2-40B4-BE49-F238E27FC236}">
                <a16:creationId xmlns:a16="http://schemas.microsoft.com/office/drawing/2014/main" id="{D31F94FE-CF73-4249-A743-51684BF7AB2F}"/>
              </a:ext>
            </a:extLst>
          </p:cNvPr>
          <p:cNvSpPr/>
          <p:nvPr/>
        </p:nvSpPr>
        <p:spPr>
          <a:xfrm>
            <a:off x="10641351" y="4328811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Elipse 54">
            <a:extLst>
              <a:ext uri="{FF2B5EF4-FFF2-40B4-BE49-F238E27FC236}">
                <a16:creationId xmlns:a16="http://schemas.microsoft.com/office/drawing/2014/main" id="{FCD396CB-A62B-1B4C-811D-53C31E8B5AB1}"/>
              </a:ext>
            </a:extLst>
          </p:cNvPr>
          <p:cNvSpPr/>
          <p:nvPr/>
        </p:nvSpPr>
        <p:spPr>
          <a:xfrm>
            <a:off x="10641352" y="4706153"/>
            <a:ext cx="221381" cy="2213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3" name="Conector curvado 41">
            <a:extLst>
              <a:ext uri="{FF2B5EF4-FFF2-40B4-BE49-F238E27FC236}">
                <a16:creationId xmlns:a16="http://schemas.microsoft.com/office/drawing/2014/main" id="{D5A59B1D-97CB-FE49-90FE-0ECEC0C114F6}"/>
              </a:ext>
            </a:extLst>
          </p:cNvPr>
          <p:cNvCxnSpPr>
            <a:cxnSpLocks/>
            <a:stCxn id="141" idx="0"/>
            <a:endCxn id="135" idx="6"/>
          </p:cNvCxnSpPr>
          <p:nvPr/>
        </p:nvCxnSpPr>
        <p:spPr>
          <a:xfrm rot="16200000" flipV="1">
            <a:off x="7907109" y="1483878"/>
            <a:ext cx="3097681" cy="2592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4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 rama más importante</a:t>
            </a:r>
          </a:p>
        </p:txBody>
      </p:sp>
    </p:spTree>
    <p:extLst>
      <p:ext uri="{BB962C8B-B14F-4D97-AF65-F5344CB8AC3E}">
        <p14:creationId xmlns:p14="http://schemas.microsoft.com/office/powerpoint/2010/main" val="3401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 master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2170" cy="4023360"/>
          </a:xfrm>
        </p:spPr>
        <p:txBody>
          <a:bodyPr/>
          <a:lstStyle/>
          <a:p>
            <a:r>
              <a:rPr lang="es-ES" dirty="0"/>
              <a:t>La rama master sólo contendrá los </a:t>
            </a:r>
            <a:r>
              <a:rPr lang="es-ES" b="1" i="1" dirty="0" err="1"/>
              <a:t>releases</a:t>
            </a:r>
            <a:r>
              <a:rPr lang="es-ES" dirty="0"/>
              <a:t> o versiones estables y terminadas.</a:t>
            </a:r>
          </a:p>
          <a:p>
            <a:endParaRPr lang="es-ES" b="1" i="1" dirty="0"/>
          </a:p>
          <a:p>
            <a:r>
              <a:rPr lang="es-ES" dirty="0"/>
              <a:t>Cada uno de los </a:t>
            </a:r>
            <a:r>
              <a:rPr lang="es-ES" dirty="0" err="1"/>
              <a:t>commits</a:t>
            </a:r>
            <a:r>
              <a:rPr lang="es-ES" dirty="0"/>
              <a:t> de la rama master debe tener un </a:t>
            </a:r>
            <a:r>
              <a:rPr lang="es-ES" b="1" i="1" dirty="0"/>
              <a:t>TAG</a:t>
            </a:r>
            <a:r>
              <a:rPr lang="es-ES" dirty="0"/>
              <a:t>.</a:t>
            </a:r>
          </a:p>
          <a:p>
            <a:endParaRPr lang="es-ES" b="1" i="1" dirty="0"/>
          </a:p>
          <a:p>
            <a:r>
              <a:rPr lang="es-ES" b="1" i="1" dirty="0"/>
              <a:t>La rama master es la rama más protegida</a:t>
            </a:r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64" name="Rectángulo 5">
            <a:extLst>
              <a:ext uri="{FF2B5EF4-FFF2-40B4-BE49-F238E27FC236}">
                <a16:creationId xmlns:a16="http://schemas.microsoft.com/office/drawing/2014/main" id="{B18EC924-D165-EE45-A4C1-53BC02D0071A}"/>
              </a:ext>
            </a:extLst>
          </p:cNvPr>
          <p:cNvSpPr/>
          <p:nvPr/>
        </p:nvSpPr>
        <p:spPr>
          <a:xfrm>
            <a:off x="5759450" y="364994"/>
            <a:ext cx="6026150" cy="595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5" name="Conector recto 6">
            <a:extLst>
              <a:ext uri="{FF2B5EF4-FFF2-40B4-BE49-F238E27FC236}">
                <a16:creationId xmlns:a16="http://schemas.microsoft.com/office/drawing/2014/main" id="{1A4C0567-A966-C64D-A892-67EB5BA45979}"/>
              </a:ext>
            </a:extLst>
          </p:cNvPr>
          <p:cNvCxnSpPr/>
          <p:nvPr/>
        </p:nvCxnSpPr>
        <p:spPr>
          <a:xfrm>
            <a:off x="8327899" y="364994"/>
            <a:ext cx="0" cy="54935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8">
            <a:extLst>
              <a:ext uri="{FF2B5EF4-FFF2-40B4-BE49-F238E27FC236}">
                <a16:creationId xmlns:a16="http://schemas.microsoft.com/office/drawing/2014/main" id="{15E9FC7B-80D4-CD4E-9B1F-52F5AB1FEAC2}"/>
              </a:ext>
            </a:extLst>
          </p:cNvPr>
          <p:cNvCxnSpPr/>
          <p:nvPr/>
        </p:nvCxnSpPr>
        <p:spPr>
          <a:xfrm>
            <a:off x="9480928" y="364994"/>
            <a:ext cx="0" cy="5538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11">
            <a:extLst>
              <a:ext uri="{FF2B5EF4-FFF2-40B4-BE49-F238E27FC236}">
                <a16:creationId xmlns:a16="http://schemas.microsoft.com/office/drawing/2014/main" id="{C0D302B1-642A-EC46-B045-759F75EFDECD}"/>
              </a:ext>
            </a:extLst>
          </p:cNvPr>
          <p:cNvSpPr/>
          <p:nvPr/>
        </p:nvSpPr>
        <p:spPr>
          <a:xfrm>
            <a:off x="8219875" y="5637210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12">
            <a:extLst>
              <a:ext uri="{FF2B5EF4-FFF2-40B4-BE49-F238E27FC236}">
                <a16:creationId xmlns:a16="http://schemas.microsoft.com/office/drawing/2014/main" id="{EC3CBC77-87FB-5644-8F07-B03425A6588A}"/>
              </a:ext>
            </a:extLst>
          </p:cNvPr>
          <p:cNvSpPr/>
          <p:nvPr/>
        </p:nvSpPr>
        <p:spPr>
          <a:xfrm>
            <a:off x="7927567" y="5959655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71" name="Rectángulo 14">
            <a:extLst>
              <a:ext uri="{FF2B5EF4-FFF2-40B4-BE49-F238E27FC236}">
                <a16:creationId xmlns:a16="http://schemas.microsoft.com/office/drawing/2014/main" id="{0450DAF2-E95D-EC4F-BBFE-CCFD85BE3962}"/>
              </a:ext>
            </a:extLst>
          </p:cNvPr>
          <p:cNvSpPr/>
          <p:nvPr/>
        </p:nvSpPr>
        <p:spPr>
          <a:xfrm>
            <a:off x="9023960" y="5963010"/>
            <a:ext cx="934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develop</a:t>
            </a:r>
            <a:endParaRPr lang="es-CO" dirty="0"/>
          </a:p>
        </p:txBody>
      </p:sp>
      <p:sp>
        <p:nvSpPr>
          <p:cNvPr id="74" name="Elipse 18">
            <a:extLst>
              <a:ext uri="{FF2B5EF4-FFF2-40B4-BE49-F238E27FC236}">
                <a16:creationId xmlns:a16="http://schemas.microsoft.com/office/drawing/2014/main" id="{93265A65-69C6-4E40-BC46-0A5F75914FB6}"/>
              </a:ext>
            </a:extLst>
          </p:cNvPr>
          <p:cNvSpPr/>
          <p:nvPr/>
        </p:nvSpPr>
        <p:spPr>
          <a:xfrm>
            <a:off x="9370237" y="541582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5" name="Conector recto 19">
            <a:extLst>
              <a:ext uri="{FF2B5EF4-FFF2-40B4-BE49-F238E27FC236}">
                <a16:creationId xmlns:a16="http://schemas.microsoft.com/office/drawing/2014/main" id="{E62E623C-31D2-7D4C-B1A6-3844F9B00257}"/>
              </a:ext>
            </a:extLst>
          </p:cNvPr>
          <p:cNvCxnSpPr>
            <a:stCxn id="69" idx="0"/>
          </p:cNvCxnSpPr>
          <p:nvPr/>
        </p:nvCxnSpPr>
        <p:spPr>
          <a:xfrm flipV="1">
            <a:off x="8330566" y="2792895"/>
            <a:ext cx="0" cy="28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20">
            <a:extLst>
              <a:ext uri="{FF2B5EF4-FFF2-40B4-BE49-F238E27FC236}">
                <a16:creationId xmlns:a16="http://schemas.microsoft.com/office/drawing/2014/main" id="{D72E221D-1714-6049-8F24-386D289347D1}"/>
              </a:ext>
            </a:extLst>
          </p:cNvPr>
          <p:cNvCxnSpPr/>
          <p:nvPr/>
        </p:nvCxnSpPr>
        <p:spPr>
          <a:xfrm flipV="1">
            <a:off x="8330566" y="2389180"/>
            <a:ext cx="2" cy="1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21">
            <a:extLst>
              <a:ext uri="{FF2B5EF4-FFF2-40B4-BE49-F238E27FC236}">
                <a16:creationId xmlns:a16="http://schemas.microsoft.com/office/drawing/2014/main" id="{FEBB015D-21AB-684C-AB6C-508DA5EAE052}"/>
              </a:ext>
            </a:extLst>
          </p:cNvPr>
          <p:cNvCxnSpPr>
            <a:cxnSpLocks/>
          </p:cNvCxnSpPr>
          <p:nvPr/>
        </p:nvCxnSpPr>
        <p:spPr>
          <a:xfrm flipH="1" flipV="1">
            <a:off x="8330565" y="855983"/>
            <a:ext cx="3" cy="199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curvado 22">
            <a:extLst>
              <a:ext uri="{FF2B5EF4-FFF2-40B4-BE49-F238E27FC236}">
                <a16:creationId xmlns:a16="http://schemas.microsoft.com/office/drawing/2014/main" id="{9B67379B-CEB9-A04A-8D4E-1C24C00ABD16}"/>
              </a:ext>
            </a:extLst>
          </p:cNvPr>
          <p:cNvCxnSpPr>
            <a:stCxn id="69" idx="6"/>
            <a:endCxn id="74" idx="3"/>
          </p:cNvCxnSpPr>
          <p:nvPr/>
        </p:nvCxnSpPr>
        <p:spPr>
          <a:xfrm flipV="1">
            <a:off x="8441256" y="5604790"/>
            <a:ext cx="961401" cy="143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23">
            <a:extLst>
              <a:ext uri="{FF2B5EF4-FFF2-40B4-BE49-F238E27FC236}">
                <a16:creationId xmlns:a16="http://schemas.microsoft.com/office/drawing/2014/main" id="{C25673F3-9C33-684F-8724-0B6737331C89}"/>
              </a:ext>
            </a:extLst>
          </p:cNvPr>
          <p:cNvCxnSpPr>
            <a:stCxn id="74" idx="0"/>
            <a:endCxn id="96" idx="4"/>
          </p:cNvCxnSpPr>
          <p:nvPr/>
        </p:nvCxnSpPr>
        <p:spPr>
          <a:xfrm flipV="1">
            <a:off x="9480928" y="1341820"/>
            <a:ext cx="0" cy="40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curvado 45">
            <a:extLst>
              <a:ext uri="{FF2B5EF4-FFF2-40B4-BE49-F238E27FC236}">
                <a16:creationId xmlns:a16="http://schemas.microsoft.com/office/drawing/2014/main" id="{2A84EE2F-334B-1D4E-8A62-D2378B20E567}"/>
              </a:ext>
            </a:extLst>
          </p:cNvPr>
          <p:cNvCxnSpPr>
            <a:cxnSpLocks/>
            <a:stCxn id="96" idx="1"/>
            <a:endCxn id="93" idx="6"/>
          </p:cNvCxnSpPr>
          <p:nvPr/>
        </p:nvCxnSpPr>
        <p:spPr>
          <a:xfrm rot="16200000" flipV="1">
            <a:off x="8773106" y="523307"/>
            <a:ext cx="288232" cy="970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lamada de flecha hacia abajo 48">
            <a:extLst>
              <a:ext uri="{FF2B5EF4-FFF2-40B4-BE49-F238E27FC236}">
                <a16:creationId xmlns:a16="http://schemas.microsoft.com/office/drawing/2014/main" id="{B886327B-ABB8-8C4A-840C-55882DA850A9}"/>
              </a:ext>
            </a:extLst>
          </p:cNvPr>
          <p:cNvSpPr/>
          <p:nvPr/>
        </p:nvSpPr>
        <p:spPr>
          <a:xfrm rot="16200000">
            <a:off x="7775268" y="5506560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92" name="Llamada de flecha hacia abajo 49">
            <a:extLst>
              <a:ext uri="{FF2B5EF4-FFF2-40B4-BE49-F238E27FC236}">
                <a16:creationId xmlns:a16="http://schemas.microsoft.com/office/drawing/2014/main" id="{F87CBDFC-F568-4E4C-8D03-623064BBB9F1}"/>
              </a:ext>
            </a:extLst>
          </p:cNvPr>
          <p:cNvSpPr/>
          <p:nvPr/>
        </p:nvSpPr>
        <p:spPr>
          <a:xfrm rot="16200000">
            <a:off x="7759700" y="630258"/>
            <a:ext cx="395725" cy="468128"/>
          </a:xfrm>
          <a:prstGeom prst="downArrowCallout">
            <a:avLst>
              <a:gd name="adj1" fmla="val 29814"/>
              <a:gd name="adj2" fmla="val 25000"/>
              <a:gd name="adj3" fmla="val 25000"/>
              <a:gd name="adj4" fmla="val 77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V0.1</a:t>
            </a:r>
            <a:endParaRPr lang="es-CO" sz="900" dirty="0"/>
          </a:p>
        </p:txBody>
      </p:sp>
      <p:sp>
        <p:nvSpPr>
          <p:cNvPr id="93" name="Elipse 53">
            <a:extLst>
              <a:ext uri="{FF2B5EF4-FFF2-40B4-BE49-F238E27FC236}">
                <a16:creationId xmlns:a16="http://schemas.microsoft.com/office/drawing/2014/main" id="{8A8E8A0C-0BDC-E546-B07B-A20311722A26}"/>
              </a:ext>
            </a:extLst>
          </p:cNvPr>
          <p:cNvSpPr/>
          <p:nvPr/>
        </p:nvSpPr>
        <p:spPr>
          <a:xfrm>
            <a:off x="8210405" y="753936"/>
            <a:ext cx="221381" cy="221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55">
            <a:extLst>
              <a:ext uri="{FF2B5EF4-FFF2-40B4-BE49-F238E27FC236}">
                <a16:creationId xmlns:a16="http://schemas.microsoft.com/office/drawing/2014/main" id="{6AC9AD3F-B6AB-8A42-9D54-A727CC43105C}"/>
              </a:ext>
            </a:extLst>
          </p:cNvPr>
          <p:cNvSpPr/>
          <p:nvPr/>
        </p:nvSpPr>
        <p:spPr>
          <a:xfrm>
            <a:off x="9370237" y="4267832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56">
            <a:extLst>
              <a:ext uri="{FF2B5EF4-FFF2-40B4-BE49-F238E27FC236}">
                <a16:creationId xmlns:a16="http://schemas.microsoft.com/office/drawing/2014/main" id="{AFC04C0A-85F0-F54E-8FD4-F900798B94FB}"/>
              </a:ext>
            </a:extLst>
          </p:cNvPr>
          <p:cNvSpPr/>
          <p:nvPr/>
        </p:nvSpPr>
        <p:spPr>
          <a:xfrm>
            <a:off x="9370237" y="1120439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57">
            <a:extLst>
              <a:ext uri="{FF2B5EF4-FFF2-40B4-BE49-F238E27FC236}">
                <a16:creationId xmlns:a16="http://schemas.microsoft.com/office/drawing/2014/main" id="{1969944F-8FF3-9B42-B057-7E76C554C119}"/>
              </a:ext>
            </a:extLst>
          </p:cNvPr>
          <p:cNvSpPr/>
          <p:nvPr/>
        </p:nvSpPr>
        <p:spPr>
          <a:xfrm>
            <a:off x="9370237" y="2001017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59">
            <a:extLst>
              <a:ext uri="{FF2B5EF4-FFF2-40B4-BE49-F238E27FC236}">
                <a16:creationId xmlns:a16="http://schemas.microsoft.com/office/drawing/2014/main" id="{11BE56A7-52BC-A64A-9E68-822B2ECFB540}"/>
              </a:ext>
            </a:extLst>
          </p:cNvPr>
          <p:cNvSpPr/>
          <p:nvPr/>
        </p:nvSpPr>
        <p:spPr>
          <a:xfrm>
            <a:off x="9370237" y="2988066"/>
            <a:ext cx="221381" cy="2213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AF3A2-B96B-2E44-9468-7F5785875AEC}"/>
              </a:ext>
            </a:extLst>
          </p:cNvPr>
          <p:cNvSpPr/>
          <p:nvPr/>
        </p:nvSpPr>
        <p:spPr>
          <a:xfrm>
            <a:off x="9690162" y="4193856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1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0F7A0E-F459-2849-9A51-E7F0FC4B27AB}"/>
              </a:ext>
            </a:extLst>
          </p:cNvPr>
          <p:cNvSpPr/>
          <p:nvPr/>
        </p:nvSpPr>
        <p:spPr>
          <a:xfrm>
            <a:off x="9690161" y="2914090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2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11D809-2DBD-9A42-ACD0-FC43FA7AEEEC}"/>
              </a:ext>
            </a:extLst>
          </p:cNvPr>
          <p:cNvSpPr/>
          <p:nvPr/>
        </p:nvSpPr>
        <p:spPr>
          <a:xfrm>
            <a:off x="9690160" y="1924032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3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C010760-7222-174C-8FE2-265613D9DC79}"/>
              </a:ext>
            </a:extLst>
          </p:cNvPr>
          <p:cNvSpPr/>
          <p:nvPr/>
        </p:nvSpPr>
        <p:spPr>
          <a:xfrm>
            <a:off x="9701351" y="1055980"/>
            <a:ext cx="96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Merge</a:t>
            </a:r>
            <a:r>
              <a:rPr lang="es-ES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7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RAMA MASTER</a:t>
            </a:r>
          </a:p>
        </p:txBody>
      </p:sp>
    </p:spTree>
    <p:extLst>
      <p:ext uri="{BB962C8B-B14F-4D97-AF65-F5344CB8AC3E}">
        <p14:creationId xmlns:p14="http://schemas.microsoft.com/office/powerpoint/2010/main" val="265275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&lt;Nombre Versión&gt;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etiquetar el último </a:t>
            </a:r>
            <a:r>
              <a:rPr lang="es-ES" dirty="0" err="1"/>
              <a:t>commit</a:t>
            </a:r>
            <a:r>
              <a:rPr lang="es-ES" dirty="0"/>
              <a:t> de la rama en la que está parado</a:t>
            </a:r>
          </a:p>
        </p:txBody>
      </p:sp>
    </p:spTree>
    <p:extLst>
      <p:ext uri="{BB962C8B-B14F-4D97-AF65-F5344CB8AC3E}">
        <p14:creationId xmlns:p14="http://schemas.microsoft.com/office/powerpoint/2010/main" val="63595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tag</a:t>
            </a:r>
            <a:r>
              <a:rPr lang="es-ES" sz="3600" dirty="0"/>
              <a:t> -d &lt;Nombre Versión&gt;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eliminar la etiqueta</a:t>
            </a:r>
          </a:p>
        </p:txBody>
      </p:sp>
    </p:spTree>
    <p:extLst>
      <p:ext uri="{BB962C8B-B14F-4D97-AF65-F5344CB8AC3E}">
        <p14:creationId xmlns:p14="http://schemas.microsoft.com/office/powerpoint/2010/main" val="633063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Hub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000000"/>
      </a:accent2>
      <a:accent3>
        <a:srgbClr val="000000"/>
      </a:accent3>
      <a:accent4>
        <a:srgbClr val="7F7F7F"/>
      </a:accent4>
      <a:accent5>
        <a:srgbClr val="7F7F7F"/>
      </a:accent5>
      <a:accent6>
        <a:srgbClr val="7F7F7F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2108</TotalTime>
  <Words>611</Words>
  <Application>Microsoft Macintosh PowerPoint</Application>
  <PresentationFormat>Panorámica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Retrospección</vt:lpstr>
      <vt:lpstr>Git Flow</vt:lpstr>
      <vt:lpstr>Git flow</vt:lpstr>
      <vt:lpstr>Rama master</vt:lpstr>
      <vt:lpstr>Rama master</vt:lpstr>
      <vt:lpstr>Rama master</vt:lpstr>
      <vt:lpstr>Rama master</vt:lpstr>
      <vt:lpstr>Versionamiento</vt:lpstr>
      <vt:lpstr>Versionamiento</vt:lpstr>
      <vt:lpstr>Versionamiento</vt:lpstr>
      <vt:lpstr>Versionamiento</vt:lpstr>
      <vt:lpstr>Versionamiento</vt:lpstr>
      <vt:lpstr>Versionamiento</vt:lpstr>
      <vt:lpstr>Rama develop</vt:lpstr>
      <vt:lpstr>Rama develop</vt:lpstr>
      <vt:lpstr>Ramas feature</vt:lpstr>
      <vt:lpstr>Ramas features</vt:lpstr>
      <vt:lpstr>Rama hotfix (opcional)</vt:lpstr>
      <vt:lpstr>Rama hotfix</vt:lpstr>
      <vt:lpstr>Rama release (opcional)</vt:lpstr>
      <vt:lpstr>Rama 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</dc:title>
  <dc:creator>Domiciano Rﭑηcφη</dc:creator>
  <cp:lastModifiedBy>Microsoft Office User</cp:lastModifiedBy>
  <cp:revision>34</cp:revision>
  <dcterms:created xsi:type="dcterms:W3CDTF">2020-01-07T14:47:15Z</dcterms:created>
  <dcterms:modified xsi:type="dcterms:W3CDTF">2021-01-29T14:51:36Z</dcterms:modified>
</cp:coreProperties>
</file>