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6" r:id="rId6"/>
    <p:sldId id="277" r:id="rId7"/>
    <p:sldId id="27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24F18-2C00-4501-AF8D-BF39EDDE37F3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ACCC3-CECC-49EE-B237-DFD15DB371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1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36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2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5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30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8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4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0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70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693BE-F398-44A1-8B11-CAA54EBA92A9}" type="datetimeFigureOut">
              <a:rPr lang="es-CO" smtClean="0"/>
              <a:t>17/04/2020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DE7BA2-5A03-4E70-8637-07909B03D6B9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12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REMOTOS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973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REMOTOS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7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36547" y="2660075"/>
            <a:ext cx="4270587" cy="2556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868101" y="3408418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WebApp</a:t>
            </a:r>
            <a:endParaRPr lang="es-ES" dirty="0" smtClean="0"/>
          </a:p>
          <a:p>
            <a:pPr algn="ctr"/>
            <a:r>
              <a:rPr lang="es-ES" dirty="0" smtClean="0"/>
              <a:t>URL</a:t>
            </a:r>
            <a:endParaRPr lang="es-CO" dirty="0"/>
          </a:p>
        </p:txBody>
      </p:sp>
      <p:sp>
        <p:nvSpPr>
          <p:cNvPr id="10" name="Elipse 9"/>
          <p:cNvSpPr/>
          <p:nvPr/>
        </p:nvSpPr>
        <p:spPr>
          <a:xfrm>
            <a:off x="6343067" y="3574202"/>
            <a:ext cx="728133" cy="728133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6615163" y="3048226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Dirección IP y puerto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039373" y="5358759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aplicaciones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593070" y="3408419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24915" y="4733613"/>
            <a:ext cx="64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</a:t>
            </a:r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7071200" y="3796028"/>
            <a:ext cx="352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071200" y="4051994"/>
            <a:ext cx="352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589219" y="339794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CO" dirty="0"/>
          </a:p>
        </p:txBody>
      </p:sp>
      <p:sp>
        <p:nvSpPr>
          <p:cNvPr id="22" name="Elipse 21"/>
          <p:cNvSpPr/>
          <p:nvPr/>
        </p:nvSpPr>
        <p:spPr>
          <a:xfrm>
            <a:off x="8589219" y="4119455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006773" y="4605649"/>
            <a:ext cx="227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/>
              <a:t>Request</a:t>
            </a:r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Response</a:t>
            </a:r>
            <a:endParaRPr lang="es-CO" dirty="0"/>
          </a:p>
        </p:txBody>
      </p:sp>
      <p:sp>
        <p:nvSpPr>
          <p:cNvPr id="3" name="Disco magnético 2"/>
          <p:cNvSpPr/>
          <p:nvPr/>
        </p:nvSpPr>
        <p:spPr>
          <a:xfrm>
            <a:off x="693188" y="3194740"/>
            <a:ext cx="951345" cy="1487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/>
          <p:cNvCxnSpPr>
            <a:stCxn id="3" idx="4"/>
            <a:endCxn id="4" idx="1"/>
          </p:cNvCxnSpPr>
          <p:nvPr/>
        </p:nvCxnSpPr>
        <p:spPr>
          <a:xfrm>
            <a:off x="1644533" y="3938268"/>
            <a:ext cx="79201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-363607" y="5368863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Base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18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/>
              <a:t>WebApp</a:t>
            </a:r>
            <a:r>
              <a:rPr lang="es-ES" sz="1050" dirty="0" smtClean="0"/>
              <a:t> 1</a:t>
            </a:r>
          </a:p>
          <a:p>
            <a:pPr algn="ctr"/>
            <a:r>
              <a:rPr lang="es-ES" sz="1050" dirty="0" smtClean="0"/>
              <a:t>URL</a:t>
            </a:r>
            <a:endParaRPr lang="es-CO" sz="1050" dirty="0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Servidor de aplicaciones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de flecha 37"/>
          <p:cNvCxnSpPr>
            <a:stCxn id="37" idx="4"/>
            <a:endCxn id="19" idx="1"/>
          </p:cNvCxnSpPr>
          <p:nvPr/>
        </p:nvCxnSpPr>
        <p:spPr>
          <a:xfrm flipV="1">
            <a:off x="2451184" y="5245063"/>
            <a:ext cx="618525" cy="9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7415" y="600661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Base de datos</a:t>
            </a:r>
            <a:endParaRPr lang="es-CO" sz="105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-41363" y="5190538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LOCAL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21552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Servidor de </a:t>
            </a:r>
            <a:r>
              <a:rPr lang="es-ES" sz="1050" dirty="0" smtClean="0"/>
              <a:t>aplicaciones local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de flecha 37"/>
          <p:cNvCxnSpPr>
            <a:stCxn id="37" idx="4"/>
            <a:endCxn id="19" idx="1"/>
          </p:cNvCxnSpPr>
          <p:nvPr/>
        </p:nvCxnSpPr>
        <p:spPr>
          <a:xfrm flipV="1">
            <a:off x="2451184" y="5245063"/>
            <a:ext cx="618525" cy="9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7415" y="6006610"/>
            <a:ext cx="3064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Base de datos</a:t>
            </a:r>
            <a:r>
              <a:rPr lang="es-CO" sz="1050" dirty="0"/>
              <a:t> </a:t>
            </a:r>
            <a:r>
              <a:rPr lang="es-CO" sz="1050" dirty="0" smtClean="0"/>
              <a:t>local</a:t>
            </a:r>
            <a:endParaRPr lang="es-ES" sz="1050" dirty="0" smtClean="0"/>
          </a:p>
        </p:txBody>
      </p:sp>
      <p:sp>
        <p:nvSpPr>
          <p:cNvPr id="40" name="CuadroTexto 39"/>
          <p:cNvSpPr txBox="1"/>
          <p:nvPr/>
        </p:nvSpPr>
        <p:spPr>
          <a:xfrm>
            <a:off x="-41363" y="5190538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Servidor de </a:t>
            </a:r>
            <a:r>
              <a:rPr lang="es-ES" sz="1050" dirty="0" smtClean="0"/>
              <a:t>aplicaciones remoto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Base de datos remota</a:t>
            </a:r>
            <a:endParaRPr lang="es-CO" sz="1050" dirty="0"/>
          </a:p>
        </p:txBody>
      </p:sp>
      <p:cxnSp>
        <p:nvCxnSpPr>
          <p:cNvPr id="85" name="Conector recto 84"/>
          <p:cNvCxnSpPr/>
          <p:nvPr/>
        </p:nvCxnSpPr>
        <p:spPr>
          <a:xfrm>
            <a:off x="1249382" y="4211782"/>
            <a:ext cx="5204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-11772" y="2933495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INTERNET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/>
              <a:t>WebApp</a:t>
            </a:r>
            <a:r>
              <a:rPr lang="es-ES" sz="1050" dirty="0" smtClean="0"/>
              <a:t> 1</a:t>
            </a:r>
          </a:p>
          <a:p>
            <a:pPr algn="ctr"/>
            <a:r>
              <a:rPr lang="es-ES" sz="1050" dirty="0" smtClean="0"/>
              <a:t>URL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77183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Servidor de </a:t>
            </a:r>
            <a:r>
              <a:rPr lang="es-ES" sz="1050" dirty="0" smtClean="0"/>
              <a:t>aplicaciones local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547415" y="6006610"/>
            <a:ext cx="3064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Base de datos</a:t>
            </a:r>
            <a:r>
              <a:rPr lang="es-CO" sz="1050" dirty="0"/>
              <a:t> </a:t>
            </a:r>
            <a:r>
              <a:rPr lang="es-CO" sz="1050" dirty="0" smtClean="0"/>
              <a:t>local</a:t>
            </a:r>
            <a:endParaRPr lang="es-ES" sz="1050" dirty="0" smtClean="0"/>
          </a:p>
        </p:txBody>
      </p:sp>
      <p:sp>
        <p:nvSpPr>
          <p:cNvPr id="40" name="CuadroTexto 39"/>
          <p:cNvSpPr txBox="1"/>
          <p:nvPr/>
        </p:nvSpPr>
        <p:spPr>
          <a:xfrm>
            <a:off x="-41363" y="5190538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Servidor de </a:t>
            </a:r>
            <a:r>
              <a:rPr lang="es-ES" sz="1050" dirty="0" smtClean="0"/>
              <a:t>aplicaciones remoto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Base de datos remota</a:t>
            </a:r>
            <a:endParaRPr lang="es-CO" sz="1050" dirty="0"/>
          </a:p>
        </p:txBody>
      </p:sp>
      <p:cxnSp>
        <p:nvCxnSpPr>
          <p:cNvPr id="85" name="Conector recto 84"/>
          <p:cNvCxnSpPr/>
          <p:nvPr/>
        </p:nvCxnSpPr>
        <p:spPr>
          <a:xfrm>
            <a:off x="1249382" y="4211782"/>
            <a:ext cx="5204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-11772" y="2933495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INTERNET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/>
              <a:t>WebApp</a:t>
            </a:r>
            <a:r>
              <a:rPr lang="es-ES" sz="1050" dirty="0" smtClean="0"/>
              <a:t> 1</a:t>
            </a:r>
          </a:p>
          <a:p>
            <a:pPr algn="ctr"/>
            <a:r>
              <a:rPr lang="es-ES" sz="1050" dirty="0" smtClean="0"/>
              <a:t>URL</a:t>
            </a:r>
            <a:endParaRPr lang="es-CO" sz="1050" dirty="0"/>
          </a:p>
        </p:txBody>
      </p:sp>
      <p:cxnSp>
        <p:nvCxnSpPr>
          <p:cNvPr id="5" name="Conector angular 4"/>
          <p:cNvCxnSpPr>
            <a:stCxn id="79" idx="4"/>
            <a:endCxn id="19" idx="1"/>
          </p:cNvCxnSpPr>
          <p:nvPr/>
        </p:nvCxnSpPr>
        <p:spPr>
          <a:xfrm>
            <a:off x="2422815" y="2959229"/>
            <a:ext cx="646894" cy="228583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Servidores de apps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3069709" y="4480780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5208397" y="5025693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5370438" y="4583526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Dirección IP y puerto</a:t>
            </a:r>
            <a:endParaRPr lang="es-CO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5515" y="6020519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Servidor de aplicaciones</a:t>
            </a:r>
            <a:endParaRPr lang="es-CO" sz="1050" dirty="0"/>
          </a:p>
        </p:txBody>
      </p:sp>
      <p:sp>
        <p:nvSpPr>
          <p:cNvPr id="30" name="Rectángulo 29"/>
          <p:cNvSpPr/>
          <p:nvPr/>
        </p:nvSpPr>
        <p:spPr>
          <a:xfrm>
            <a:off x="9782149" y="4722687"/>
            <a:ext cx="1373531" cy="10596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Cliente</a:t>
            </a:r>
            <a:endParaRPr lang="es-CO" sz="105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961785" y="5747736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JAVA</a:t>
            </a:r>
            <a:endParaRPr lang="es-CO" sz="105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659921" y="5127006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5659921" y="5382971"/>
            <a:ext cx="4122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7538155" y="472892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1</a:t>
            </a:r>
            <a:endParaRPr lang="es-CO" sz="1050" dirty="0"/>
          </a:p>
        </p:txBody>
      </p:sp>
      <p:sp>
        <p:nvSpPr>
          <p:cNvPr id="35" name="Elipse 34"/>
          <p:cNvSpPr/>
          <p:nvPr/>
        </p:nvSpPr>
        <p:spPr>
          <a:xfrm>
            <a:off x="7538155" y="5450433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2</a:t>
            </a:r>
            <a:endParaRPr lang="es-CO" sz="1050" dirty="0"/>
          </a:p>
        </p:txBody>
      </p:sp>
      <p:sp>
        <p:nvSpPr>
          <p:cNvPr id="37" name="Disco magnético 36"/>
          <p:cNvSpPr/>
          <p:nvPr/>
        </p:nvSpPr>
        <p:spPr>
          <a:xfrm>
            <a:off x="1702879" y="4692493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de flecha 37"/>
          <p:cNvCxnSpPr>
            <a:stCxn id="37" idx="4"/>
            <a:endCxn id="19" idx="1"/>
          </p:cNvCxnSpPr>
          <p:nvPr/>
        </p:nvCxnSpPr>
        <p:spPr>
          <a:xfrm flipV="1">
            <a:off x="2451184" y="5245063"/>
            <a:ext cx="618525" cy="9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7415" y="6006610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Base de datos</a:t>
            </a:r>
            <a:endParaRPr lang="es-CO" sz="1050" dirty="0"/>
          </a:p>
        </p:txBody>
      </p:sp>
      <p:sp>
        <p:nvSpPr>
          <p:cNvPr id="16" name="Rectángulo 15"/>
          <p:cNvSpPr/>
          <p:nvPr/>
        </p:nvSpPr>
        <p:spPr>
          <a:xfrm>
            <a:off x="1302327" y="4405745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 rot="16200000">
            <a:off x="304268" y="5323490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Ambiente local</a:t>
            </a:r>
            <a:endParaRPr lang="es-CO" sz="1050" dirty="0"/>
          </a:p>
        </p:txBody>
      </p:sp>
      <p:sp>
        <p:nvSpPr>
          <p:cNvPr id="70" name="Rectángulo 69"/>
          <p:cNvSpPr/>
          <p:nvPr/>
        </p:nvSpPr>
        <p:spPr>
          <a:xfrm>
            <a:off x="3041340" y="2185666"/>
            <a:ext cx="2329098" cy="15285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Elipse 74"/>
          <p:cNvSpPr/>
          <p:nvPr/>
        </p:nvSpPr>
        <p:spPr>
          <a:xfrm>
            <a:off x="5180028" y="2730579"/>
            <a:ext cx="418761" cy="418761"/>
          </a:xfrm>
          <a:prstGeom prst="ellipse">
            <a:avLst/>
          </a:prstGeom>
          <a:solidFill>
            <a:srgbClr val="5972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CuadroTexto 75"/>
          <p:cNvSpPr txBox="1"/>
          <p:nvPr/>
        </p:nvSpPr>
        <p:spPr>
          <a:xfrm>
            <a:off x="5342069" y="2288412"/>
            <a:ext cx="7832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Dirección IP y puerto</a:t>
            </a:r>
            <a:endParaRPr lang="es-CO" sz="105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697146" y="3725405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Servidor de aplicaciones</a:t>
            </a:r>
            <a:endParaRPr lang="es-CO" sz="105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933416" y="3452622"/>
            <a:ext cx="642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JAVA</a:t>
            </a:r>
            <a:endParaRPr lang="es-CO" sz="1050" dirty="0"/>
          </a:p>
        </p:txBody>
      </p:sp>
      <p:sp>
        <p:nvSpPr>
          <p:cNvPr id="79" name="Disco magnético 78"/>
          <p:cNvSpPr/>
          <p:nvPr/>
        </p:nvSpPr>
        <p:spPr>
          <a:xfrm>
            <a:off x="1674510" y="2397379"/>
            <a:ext cx="748305" cy="11237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0" name="Conector recto de flecha 79"/>
          <p:cNvCxnSpPr>
            <a:stCxn id="79" idx="4"/>
            <a:endCxn id="70" idx="1"/>
          </p:cNvCxnSpPr>
          <p:nvPr/>
        </p:nvCxnSpPr>
        <p:spPr>
          <a:xfrm flipV="1">
            <a:off x="2422815" y="2949949"/>
            <a:ext cx="618525" cy="92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519046" y="3711496"/>
            <a:ext cx="306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Base de datos</a:t>
            </a:r>
            <a:endParaRPr lang="es-CO" sz="1050" dirty="0"/>
          </a:p>
        </p:txBody>
      </p:sp>
      <p:sp>
        <p:nvSpPr>
          <p:cNvPr id="82" name="Rectángulo 81"/>
          <p:cNvSpPr/>
          <p:nvPr/>
        </p:nvSpPr>
        <p:spPr>
          <a:xfrm>
            <a:off x="1273958" y="2110631"/>
            <a:ext cx="4879761" cy="186247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CuadroTexto 82"/>
          <p:cNvSpPr txBox="1"/>
          <p:nvPr/>
        </p:nvSpPr>
        <p:spPr>
          <a:xfrm rot="16200000">
            <a:off x="275899" y="3028376"/>
            <a:ext cx="1455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/>
              <a:t>Ambiente remoto</a:t>
            </a:r>
            <a:endParaRPr lang="es-CO" sz="1050" dirty="0"/>
          </a:p>
        </p:txBody>
      </p:sp>
      <p:sp>
        <p:nvSpPr>
          <p:cNvPr id="36" name="Rectángulo 35"/>
          <p:cNvSpPr/>
          <p:nvPr/>
        </p:nvSpPr>
        <p:spPr>
          <a:xfrm>
            <a:off x="3834594" y="4933823"/>
            <a:ext cx="780932" cy="602500"/>
          </a:xfrm>
          <a:prstGeom prst="rect">
            <a:avLst/>
          </a:prstGeom>
          <a:solidFill>
            <a:srgbClr val="5972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/>
              <a:t>WebApp</a:t>
            </a:r>
            <a:r>
              <a:rPr lang="es-ES" sz="1050" dirty="0" smtClean="0"/>
              <a:t> 1</a:t>
            </a:r>
          </a:p>
          <a:p>
            <a:pPr algn="ctr"/>
            <a:r>
              <a:rPr lang="es-ES" sz="1050" dirty="0" smtClean="0"/>
              <a:t>URL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15376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4489</TotalTime>
  <Words>155</Words>
  <Application>Microsoft Office PowerPoint</Application>
  <PresentationFormat>Panorámica</PresentationFormat>
  <Paragraphs>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Semana 12</vt:lpstr>
      <vt:lpstr>REMOTOS</vt:lpstr>
      <vt:lpstr>Servidores de apps</vt:lpstr>
      <vt:lpstr>Servidores de apps</vt:lpstr>
      <vt:lpstr>Servidores de apps</vt:lpstr>
      <vt:lpstr>Servidores de apps</vt:lpstr>
      <vt:lpstr>Servidores de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10</dc:title>
  <dc:creator>Domiciano Rﭑηcφη</dc:creator>
  <cp:lastModifiedBy>Domiciano Rﭑηcφη</cp:lastModifiedBy>
  <cp:revision>7</cp:revision>
  <dcterms:created xsi:type="dcterms:W3CDTF">2020-04-04T16:45:34Z</dcterms:created>
  <dcterms:modified xsi:type="dcterms:W3CDTF">2020-04-17T17:13:06Z</dcterms:modified>
</cp:coreProperties>
</file>