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398" r:id="rId3"/>
    <p:sldId id="403" r:id="rId4"/>
    <p:sldId id="400" r:id="rId5"/>
    <p:sldId id="404" r:id="rId6"/>
    <p:sldId id="358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405" r:id="rId25"/>
    <p:sldId id="406" r:id="rId26"/>
    <p:sldId id="407" r:id="rId27"/>
    <p:sldId id="408" r:id="rId28"/>
    <p:sldId id="409" r:id="rId29"/>
    <p:sldId id="392" r:id="rId30"/>
    <p:sldId id="393" r:id="rId31"/>
    <p:sldId id="394" r:id="rId32"/>
    <p:sldId id="395" r:id="rId33"/>
    <p:sldId id="396" r:id="rId34"/>
    <p:sldId id="397" r:id="rId35"/>
    <p:sldId id="410" r:id="rId36"/>
    <p:sldId id="411" r:id="rId3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3" autoAdjust="0"/>
    <p:restoredTop sz="94631"/>
  </p:normalViewPr>
  <p:slideViewPr>
    <p:cSldViewPr snapToGrid="0">
      <p:cViewPr>
        <p:scale>
          <a:sx n="86" d="100"/>
          <a:sy n="86" d="100"/>
        </p:scale>
        <p:origin x="9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4/05/20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4/05/20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4/05/20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4/05/20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4/05/20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4/05/20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4/05/20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14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9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5036968" y="3527567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7657733" y="2951941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6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8991942" y="2987043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DAC6A5-4502-5640-9796-0D36A35BE667}"/>
              </a:ext>
            </a:extLst>
          </p:cNvPr>
          <p:cNvSpPr/>
          <p:nvPr/>
        </p:nvSpPr>
        <p:spPr>
          <a:xfrm>
            <a:off x="10554167" y="3056132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0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7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177510" y="5350256"/>
            <a:ext cx="509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Usando</a:t>
            </a:r>
            <a:r>
              <a:rPr lang="en-US" i="1" dirty="0"/>
              <a:t> JavaScript</a:t>
            </a:r>
            <a:r>
              <a:rPr lang="en-US" dirty="0"/>
              <a:t> </a:t>
            </a:r>
            <a:r>
              <a:rPr lang="en-US" dirty="0" err="1"/>
              <a:t>Asíncrono</a:t>
            </a:r>
            <a:r>
              <a:rPr lang="en-US" dirty="0"/>
              <a:t> + XML (AJAX),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recogidos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44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10554167" y="3056132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7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9006302" y="2951028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2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D55-0F53-324C-8601-E75A2714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3A22-4AE2-7940-A2D3-C00BB7DC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25224" cy="4023360"/>
          </a:xfrm>
        </p:spPr>
        <p:txBody>
          <a:bodyPr/>
          <a:lstStyle/>
          <a:p>
            <a:r>
              <a:rPr lang="en-US" dirty="0" err="1"/>
              <a:t>Tengo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automóviles</a:t>
            </a:r>
            <a:r>
              <a:rPr lang="en-US" dirty="0"/>
              <a:t>. </a:t>
            </a:r>
            <a:r>
              <a:rPr lang="en-US" dirty="0" err="1"/>
              <a:t>Quiero</a:t>
            </a:r>
            <a:r>
              <a:rPr lang="en-US" dirty="0"/>
              <a:t> </a:t>
            </a:r>
            <a:r>
              <a:rPr lang="en-US" dirty="0" err="1"/>
              <a:t>mostrarle</a:t>
            </a:r>
            <a:r>
              <a:rPr lang="en-US" dirty="0"/>
              <a:t> un </a:t>
            </a:r>
            <a:r>
              <a:rPr lang="en-US" dirty="0" err="1"/>
              <a:t>catálogo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web.</a:t>
            </a:r>
          </a:p>
          <a:p>
            <a:endParaRPr lang="en-US" dirty="0"/>
          </a:p>
          <a:p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el </a:t>
            </a:r>
            <a:r>
              <a:rPr lang="en-US" dirty="0" err="1"/>
              <a:t>servicio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ofrecer</a:t>
            </a:r>
            <a:r>
              <a:rPr lang="en-US" dirty="0"/>
              <a:t> el </a:t>
            </a:r>
            <a:r>
              <a:rPr lang="en-US" dirty="0" err="1"/>
              <a:t>catálogo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BC003-71DC-A343-BE8B-DC3E7E9E57FA}"/>
              </a:ext>
            </a:extLst>
          </p:cNvPr>
          <p:cNvSpPr txBox="1"/>
          <p:nvPr/>
        </p:nvSpPr>
        <p:spPr>
          <a:xfrm>
            <a:off x="7865163" y="284608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@GET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33DE0-1701-134E-9D30-0352AAF3A40E}"/>
              </a:ext>
            </a:extLst>
          </p:cNvPr>
          <p:cNvSpPr txBox="1"/>
          <p:nvPr/>
        </p:nvSpPr>
        <p:spPr>
          <a:xfrm>
            <a:off x="7805526" y="4332971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@POST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86CE0-CED2-1044-B8E5-53A20214D4EA}"/>
              </a:ext>
            </a:extLst>
          </p:cNvPr>
          <p:cNvSpPr txBox="1"/>
          <p:nvPr/>
        </p:nvSpPr>
        <p:spPr>
          <a:xfrm>
            <a:off x="9945755" y="2707581"/>
            <a:ext cx="186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@Consumes</a:t>
            </a:r>
          </a:p>
          <a:p>
            <a:pPr algn="ctr"/>
            <a:r>
              <a:rPr lang="en-US" dirty="0"/>
              <a:t>("app./</a:t>
            </a:r>
            <a:r>
              <a:rPr lang="en-US" dirty="0" err="1"/>
              <a:t>json</a:t>
            </a:r>
            <a:r>
              <a:rPr lang="en-US" dirty="0"/>
              <a:t>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F4DD5-9B6A-4D47-9D3D-73242907D667}"/>
              </a:ext>
            </a:extLst>
          </p:cNvPr>
          <p:cNvSpPr txBox="1"/>
          <p:nvPr/>
        </p:nvSpPr>
        <p:spPr>
          <a:xfrm>
            <a:off x="9945754" y="4190711"/>
            <a:ext cx="186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@Produces</a:t>
            </a:r>
          </a:p>
          <a:p>
            <a:pPr algn="ctr"/>
            <a:r>
              <a:rPr lang="en-US" dirty="0"/>
              <a:t>("app./</a:t>
            </a:r>
            <a:r>
              <a:rPr lang="en-US" dirty="0" err="1"/>
              <a:t>json</a:t>
            </a:r>
            <a:r>
              <a:rPr lang="en-US" dirty="0"/>
              <a:t>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D8F9D-4DAD-A74D-8A6E-018C128EB553}"/>
              </a:ext>
            </a:extLst>
          </p:cNvPr>
          <p:cNvSpPr txBox="1"/>
          <p:nvPr/>
        </p:nvSpPr>
        <p:spPr>
          <a:xfrm>
            <a:off x="9945753" y="5571673"/>
            <a:ext cx="186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void </a:t>
            </a:r>
            <a:r>
              <a:rPr lang="en-US" dirty="0" err="1"/>
              <a:t>catalogo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6671C-E59B-0246-88AB-795207D90E3A}"/>
              </a:ext>
            </a:extLst>
          </p:cNvPr>
          <p:cNvSpPr txBox="1"/>
          <p:nvPr/>
        </p:nvSpPr>
        <p:spPr>
          <a:xfrm>
            <a:off x="7513983" y="5613806"/>
            <a:ext cx="2054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Array&lt;</a:t>
            </a:r>
            <a:r>
              <a:rPr lang="en-US" dirty="0" err="1"/>
              <a:t>Carro</a:t>
            </a:r>
            <a:r>
              <a:rPr lang="en-US" dirty="0"/>
              <a:t>&gt; </a:t>
            </a:r>
            <a:r>
              <a:rPr lang="en-US" dirty="0" err="1"/>
              <a:t>catalogo</a:t>
            </a:r>
            <a:r>
              <a:rPr lang="en-US" dirty="0"/>
              <a:t>()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D278F4-B22F-CD4E-BCFD-C1C7A8175B6C}"/>
              </a:ext>
            </a:extLst>
          </p:cNvPr>
          <p:cNvSpPr/>
          <p:nvPr/>
        </p:nvSpPr>
        <p:spPr>
          <a:xfrm>
            <a:off x="8183215" y="1991964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35F9FC-DC6B-FD48-A735-A78ED0E2E3F5}"/>
              </a:ext>
            </a:extLst>
          </p:cNvPr>
          <p:cNvSpPr/>
          <p:nvPr/>
        </p:nvSpPr>
        <p:spPr>
          <a:xfrm>
            <a:off x="10518909" y="1982457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619791-4FB8-3342-AFEF-F424E649FD9D}"/>
              </a:ext>
            </a:extLst>
          </p:cNvPr>
          <p:cNvSpPr/>
          <p:nvPr/>
        </p:nvSpPr>
        <p:spPr>
          <a:xfrm>
            <a:off x="8183215" y="3468967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89E7BA-ABBA-1F4A-9744-51DA4501E18E}"/>
              </a:ext>
            </a:extLst>
          </p:cNvPr>
          <p:cNvSpPr/>
          <p:nvPr/>
        </p:nvSpPr>
        <p:spPr>
          <a:xfrm>
            <a:off x="10518908" y="3499605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51B92-DD7F-5C48-9E42-1708382A5A85}"/>
              </a:ext>
            </a:extLst>
          </p:cNvPr>
          <p:cNvSpPr/>
          <p:nvPr/>
        </p:nvSpPr>
        <p:spPr>
          <a:xfrm>
            <a:off x="10518908" y="4856056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2FA274-52E3-DC4C-9235-3D2B8D40BE72}"/>
              </a:ext>
            </a:extLst>
          </p:cNvPr>
          <p:cNvSpPr/>
          <p:nvPr/>
        </p:nvSpPr>
        <p:spPr>
          <a:xfrm>
            <a:off x="8183215" y="4856056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6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7657539" y="2951028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8DA6F5F-392F-A14B-9084-31282502BE90}"/>
              </a:ext>
            </a:extLst>
          </p:cNvPr>
          <p:cNvSpPr/>
          <p:nvPr/>
        </p:nvSpPr>
        <p:spPr>
          <a:xfrm>
            <a:off x="5036967" y="3173276"/>
            <a:ext cx="424070" cy="42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</a:rPr>
              <a:t>&lt;div&gt;info&lt;/div&gt;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8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3016881" y="5372221"/>
            <a:ext cx="446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Tambien </a:t>
            </a:r>
            <a:r>
              <a:rPr lang="en-US" i="1" dirty="0" err="1"/>
              <a:t>usando</a:t>
            </a:r>
            <a:r>
              <a:rPr lang="en-US" i="1" dirty="0"/>
              <a:t> AJAX,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recibir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comunicándonos</a:t>
            </a:r>
            <a:r>
              <a:rPr lang="en-US" dirty="0"/>
              <a:t> con el API Rest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1835426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</a:rPr>
              <a:t>&lt;div&gt;info&lt;/div&gt;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2441411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5792156" y="3163519"/>
            <a:ext cx="1849597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4705850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3783496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5066902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5249003" y="4269228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ser logo png 4 » PNG Image">
            <a:extLst>
              <a:ext uri="{FF2B5EF4-FFF2-40B4-BE49-F238E27FC236}">
                <a16:creationId xmlns:a16="http://schemas.microsoft.com/office/drawing/2014/main" id="{D5A2EF56-07B1-1A47-9711-14F70CE5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9" y="3181272"/>
            <a:ext cx="975089" cy="97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DA6E69-DB60-3746-A3FD-F15E91AC7C7C}"/>
              </a:ext>
            </a:extLst>
          </p:cNvPr>
          <p:cNvSpPr/>
          <p:nvPr/>
        </p:nvSpPr>
        <p:spPr>
          <a:xfrm>
            <a:off x="552020" y="4156361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User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B2D65-D04B-5946-ABC7-AF52C925ED80}"/>
              </a:ext>
            </a:extLst>
          </p:cNvPr>
          <p:cNvCxnSpPr>
            <a:stCxn id="1026" idx="3"/>
          </p:cNvCxnSpPr>
          <p:nvPr/>
        </p:nvCxnSpPr>
        <p:spPr>
          <a:xfrm flipV="1">
            <a:off x="1347688" y="3668816"/>
            <a:ext cx="48773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53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D55-0F53-324C-8601-E75A2714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3A22-4AE2-7940-A2D3-C00BB7DC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25224" cy="4023360"/>
          </a:xfrm>
        </p:spPr>
        <p:txBody>
          <a:bodyPr anchor="ctr"/>
          <a:lstStyle/>
          <a:p>
            <a:r>
              <a:rPr lang="en-US" dirty="0"/>
              <a:t>Hasta el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consumimos</a:t>
            </a:r>
            <a:r>
              <a:rPr lang="en-US" dirty="0"/>
              <a:t> un </a:t>
            </a:r>
            <a:r>
              <a:rPr lang="en-US" dirty="0" err="1"/>
              <a:t>servicio</a:t>
            </a:r>
            <a:r>
              <a:rPr lang="en-US" dirty="0"/>
              <a:t>,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establece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conexion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con la 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6" name="Disco magnético 29">
            <a:extLst>
              <a:ext uri="{FF2B5EF4-FFF2-40B4-BE49-F238E27FC236}">
                <a16:creationId xmlns:a16="http://schemas.microsoft.com/office/drawing/2014/main" id="{9ABD34FB-5ABD-C64C-85DE-55D16D624C3D}"/>
              </a:ext>
            </a:extLst>
          </p:cNvPr>
          <p:cNvSpPr/>
          <p:nvPr/>
        </p:nvSpPr>
        <p:spPr>
          <a:xfrm>
            <a:off x="10408428" y="3429577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30">
            <a:extLst>
              <a:ext uri="{FF2B5EF4-FFF2-40B4-BE49-F238E27FC236}">
                <a16:creationId xmlns:a16="http://schemas.microsoft.com/office/drawing/2014/main" id="{0CD854AA-5BFF-1B41-982C-2B04AF64421B}"/>
              </a:ext>
            </a:extLst>
          </p:cNvPr>
          <p:cNvSpPr/>
          <p:nvPr/>
        </p:nvSpPr>
        <p:spPr>
          <a:xfrm>
            <a:off x="8609127" y="3527555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31">
            <a:extLst>
              <a:ext uri="{FF2B5EF4-FFF2-40B4-BE49-F238E27FC236}">
                <a16:creationId xmlns:a16="http://schemas.microsoft.com/office/drawing/2014/main" id="{555187D9-749D-2846-8EC8-2917961E6EE4}"/>
              </a:ext>
            </a:extLst>
          </p:cNvPr>
          <p:cNvSpPr/>
          <p:nvPr/>
        </p:nvSpPr>
        <p:spPr>
          <a:xfrm>
            <a:off x="8609127" y="3856936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32">
            <a:extLst>
              <a:ext uri="{FF2B5EF4-FFF2-40B4-BE49-F238E27FC236}">
                <a16:creationId xmlns:a16="http://schemas.microsoft.com/office/drawing/2014/main" id="{3A3ED3F8-C9CE-B34B-9311-4F7A954C7C0D}"/>
              </a:ext>
            </a:extLst>
          </p:cNvPr>
          <p:cNvSpPr/>
          <p:nvPr/>
        </p:nvSpPr>
        <p:spPr>
          <a:xfrm>
            <a:off x="8609126" y="418631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33">
            <a:extLst>
              <a:ext uri="{FF2B5EF4-FFF2-40B4-BE49-F238E27FC236}">
                <a16:creationId xmlns:a16="http://schemas.microsoft.com/office/drawing/2014/main" id="{C534F3F9-ACD0-1C48-AB20-80C99DE92F9F}"/>
              </a:ext>
            </a:extLst>
          </p:cNvPr>
          <p:cNvSpPr/>
          <p:nvPr/>
        </p:nvSpPr>
        <p:spPr>
          <a:xfrm>
            <a:off x="10555870" y="3073145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21" name="Rectángulo 34">
            <a:extLst>
              <a:ext uri="{FF2B5EF4-FFF2-40B4-BE49-F238E27FC236}">
                <a16:creationId xmlns:a16="http://schemas.microsoft.com/office/drawing/2014/main" id="{AA09E940-0683-6E4D-981E-FC6EB09BEBC9}"/>
              </a:ext>
            </a:extLst>
          </p:cNvPr>
          <p:cNvSpPr/>
          <p:nvPr/>
        </p:nvSpPr>
        <p:spPr>
          <a:xfrm>
            <a:off x="8650057" y="3073145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sp>
        <p:nvSpPr>
          <p:cNvPr id="23" name="Rectángulo 11">
            <a:extLst>
              <a:ext uri="{FF2B5EF4-FFF2-40B4-BE49-F238E27FC236}">
                <a16:creationId xmlns:a16="http://schemas.microsoft.com/office/drawing/2014/main" id="{B0132494-4AF5-7048-B1C3-C48B6869D0D2}"/>
              </a:ext>
            </a:extLst>
          </p:cNvPr>
          <p:cNvSpPr/>
          <p:nvPr/>
        </p:nvSpPr>
        <p:spPr>
          <a:xfrm>
            <a:off x="7641753" y="3821425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4">
            <a:extLst>
              <a:ext uri="{FF2B5EF4-FFF2-40B4-BE49-F238E27FC236}">
                <a16:creationId xmlns:a16="http://schemas.microsoft.com/office/drawing/2014/main" id="{7D780385-78AB-8F42-994E-1E87858870AF}"/>
              </a:ext>
            </a:extLst>
          </p:cNvPr>
          <p:cNvCxnSpPr>
            <a:stCxn id="23" idx="3"/>
          </p:cNvCxnSpPr>
          <p:nvPr/>
        </p:nvCxnSpPr>
        <p:spPr>
          <a:xfrm>
            <a:off x="8081997" y="3998406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14">
            <a:extLst>
              <a:ext uri="{FF2B5EF4-FFF2-40B4-BE49-F238E27FC236}">
                <a16:creationId xmlns:a16="http://schemas.microsoft.com/office/drawing/2014/main" id="{F240B723-4596-E341-8921-D2989C556D61}"/>
              </a:ext>
            </a:extLst>
          </p:cNvPr>
          <p:cNvSpPr/>
          <p:nvPr/>
        </p:nvSpPr>
        <p:spPr>
          <a:xfrm>
            <a:off x="7376320" y="3416583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634CA4-9DB7-A14A-AFFF-A0A766F7D709}"/>
              </a:ext>
            </a:extLst>
          </p:cNvPr>
          <p:cNvSpPr/>
          <p:nvPr/>
        </p:nvSpPr>
        <p:spPr>
          <a:xfrm>
            <a:off x="7507233" y="5591776"/>
            <a:ext cx="55463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4D8979-84CB-B840-AA31-9B6885AF575B}"/>
              </a:ext>
            </a:extLst>
          </p:cNvPr>
          <p:cNvSpPr/>
          <p:nvPr/>
        </p:nvSpPr>
        <p:spPr>
          <a:xfrm>
            <a:off x="8081997" y="5684428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2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D55-0F53-324C-8601-E75A2714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3A22-4AE2-7940-A2D3-C00BB7DC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25224" cy="4023360"/>
          </a:xfrm>
        </p:spPr>
        <p:txBody>
          <a:bodyPr anchor="ctr"/>
          <a:lstStyle/>
          <a:p>
            <a:r>
              <a:rPr lang="en-US" dirty="0"/>
              <a:t>Hasta el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consumimos</a:t>
            </a:r>
            <a:r>
              <a:rPr lang="en-US" dirty="0"/>
              <a:t> un </a:t>
            </a:r>
            <a:r>
              <a:rPr lang="en-US" dirty="0" err="1"/>
              <a:t>servicio</a:t>
            </a:r>
            <a:r>
              <a:rPr lang="en-US" dirty="0"/>
              <a:t>,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establece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conexion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con la 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6" name="Disco magnético 29">
            <a:extLst>
              <a:ext uri="{FF2B5EF4-FFF2-40B4-BE49-F238E27FC236}">
                <a16:creationId xmlns:a16="http://schemas.microsoft.com/office/drawing/2014/main" id="{9ABD34FB-5ABD-C64C-85DE-55D16D624C3D}"/>
              </a:ext>
            </a:extLst>
          </p:cNvPr>
          <p:cNvSpPr/>
          <p:nvPr/>
        </p:nvSpPr>
        <p:spPr>
          <a:xfrm>
            <a:off x="10408428" y="3429577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30">
            <a:extLst>
              <a:ext uri="{FF2B5EF4-FFF2-40B4-BE49-F238E27FC236}">
                <a16:creationId xmlns:a16="http://schemas.microsoft.com/office/drawing/2014/main" id="{0CD854AA-5BFF-1B41-982C-2B04AF64421B}"/>
              </a:ext>
            </a:extLst>
          </p:cNvPr>
          <p:cNvSpPr/>
          <p:nvPr/>
        </p:nvSpPr>
        <p:spPr>
          <a:xfrm>
            <a:off x="8609127" y="3527555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31">
            <a:extLst>
              <a:ext uri="{FF2B5EF4-FFF2-40B4-BE49-F238E27FC236}">
                <a16:creationId xmlns:a16="http://schemas.microsoft.com/office/drawing/2014/main" id="{555187D9-749D-2846-8EC8-2917961E6EE4}"/>
              </a:ext>
            </a:extLst>
          </p:cNvPr>
          <p:cNvSpPr/>
          <p:nvPr/>
        </p:nvSpPr>
        <p:spPr>
          <a:xfrm>
            <a:off x="8609127" y="3856936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32">
            <a:extLst>
              <a:ext uri="{FF2B5EF4-FFF2-40B4-BE49-F238E27FC236}">
                <a16:creationId xmlns:a16="http://schemas.microsoft.com/office/drawing/2014/main" id="{3A3ED3F8-C9CE-B34B-9311-4F7A954C7C0D}"/>
              </a:ext>
            </a:extLst>
          </p:cNvPr>
          <p:cNvSpPr/>
          <p:nvPr/>
        </p:nvSpPr>
        <p:spPr>
          <a:xfrm>
            <a:off x="8609126" y="418631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33">
            <a:extLst>
              <a:ext uri="{FF2B5EF4-FFF2-40B4-BE49-F238E27FC236}">
                <a16:creationId xmlns:a16="http://schemas.microsoft.com/office/drawing/2014/main" id="{C534F3F9-ACD0-1C48-AB20-80C99DE92F9F}"/>
              </a:ext>
            </a:extLst>
          </p:cNvPr>
          <p:cNvSpPr/>
          <p:nvPr/>
        </p:nvSpPr>
        <p:spPr>
          <a:xfrm>
            <a:off x="10555870" y="3073145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21" name="Rectángulo 34">
            <a:extLst>
              <a:ext uri="{FF2B5EF4-FFF2-40B4-BE49-F238E27FC236}">
                <a16:creationId xmlns:a16="http://schemas.microsoft.com/office/drawing/2014/main" id="{AA09E940-0683-6E4D-981E-FC6EB09BEBC9}"/>
              </a:ext>
            </a:extLst>
          </p:cNvPr>
          <p:cNvSpPr/>
          <p:nvPr/>
        </p:nvSpPr>
        <p:spPr>
          <a:xfrm>
            <a:off x="8650057" y="3073145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sp>
        <p:nvSpPr>
          <p:cNvPr id="23" name="Rectángulo 11">
            <a:extLst>
              <a:ext uri="{FF2B5EF4-FFF2-40B4-BE49-F238E27FC236}">
                <a16:creationId xmlns:a16="http://schemas.microsoft.com/office/drawing/2014/main" id="{B0132494-4AF5-7048-B1C3-C48B6869D0D2}"/>
              </a:ext>
            </a:extLst>
          </p:cNvPr>
          <p:cNvSpPr/>
          <p:nvPr/>
        </p:nvSpPr>
        <p:spPr>
          <a:xfrm>
            <a:off x="7641753" y="3821425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4">
            <a:extLst>
              <a:ext uri="{FF2B5EF4-FFF2-40B4-BE49-F238E27FC236}">
                <a16:creationId xmlns:a16="http://schemas.microsoft.com/office/drawing/2014/main" id="{7D780385-78AB-8F42-994E-1E87858870AF}"/>
              </a:ext>
            </a:extLst>
          </p:cNvPr>
          <p:cNvCxnSpPr>
            <a:stCxn id="23" idx="3"/>
          </p:cNvCxnSpPr>
          <p:nvPr/>
        </p:nvCxnSpPr>
        <p:spPr>
          <a:xfrm>
            <a:off x="8081997" y="3998406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14">
            <a:extLst>
              <a:ext uri="{FF2B5EF4-FFF2-40B4-BE49-F238E27FC236}">
                <a16:creationId xmlns:a16="http://schemas.microsoft.com/office/drawing/2014/main" id="{F240B723-4596-E341-8921-D2989C556D61}"/>
              </a:ext>
            </a:extLst>
          </p:cNvPr>
          <p:cNvSpPr/>
          <p:nvPr/>
        </p:nvSpPr>
        <p:spPr>
          <a:xfrm>
            <a:off x="7376320" y="3416583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9A9F18-2CB6-FF43-8CEA-39F739E281E4}"/>
              </a:ext>
            </a:extLst>
          </p:cNvPr>
          <p:cNvCxnSpPr/>
          <p:nvPr/>
        </p:nvCxnSpPr>
        <p:spPr>
          <a:xfrm>
            <a:off x="6435805" y="3998406"/>
            <a:ext cx="120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26C86C2-82E6-5E48-8692-B1F8CE768847}"/>
              </a:ext>
            </a:extLst>
          </p:cNvPr>
          <p:cNvSpPr/>
          <p:nvPr/>
        </p:nvSpPr>
        <p:spPr>
          <a:xfrm>
            <a:off x="6470942" y="4040132"/>
            <a:ext cx="1122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Consumo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del API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EBBBC8-36FF-5547-8A5C-3693B50847DA}"/>
              </a:ext>
            </a:extLst>
          </p:cNvPr>
          <p:cNvSpPr/>
          <p:nvPr/>
        </p:nvSpPr>
        <p:spPr>
          <a:xfrm>
            <a:off x="7507233" y="5591776"/>
            <a:ext cx="55463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06AF70-2D28-3943-BD66-B14B81008706}"/>
              </a:ext>
            </a:extLst>
          </p:cNvPr>
          <p:cNvSpPr/>
          <p:nvPr/>
        </p:nvSpPr>
        <p:spPr>
          <a:xfrm>
            <a:off x="8081997" y="5684428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5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D55-0F53-324C-8601-E75A2714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3A22-4AE2-7940-A2D3-C00BB7DC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25224" cy="4023360"/>
          </a:xfrm>
        </p:spPr>
        <p:txBody>
          <a:bodyPr anchor="ctr"/>
          <a:lstStyle/>
          <a:p>
            <a:r>
              <a:rPr lang="en-US" dirty="0"/>
              <a:t>Hasta el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consumimos</a:t>
            </a:r>
            <a:r>
              <a:rPr lang="en-US" dirty="0"/>
              <a:t> un </a:t>
            </a:r>
            <a:r>
              <a:rPr lang="en-US" dirty="0" err="1"/>
              <a:t>servicio</a:t>
            </a:r>
            <a:r>
              <a:rPr lang="en-US" dirty="0"/>
              <a:t>,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establece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conexion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con la 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6" name="Disco magnético 29">
            <a:extLst>
              <a:ext uri="{FF2B5EF4-FFF2-40B4-BE49-F238E27FC236}">
                <a16:creationId xmlns:a16="http://schemas.microsoft.com/office/drawing/2014/main" id="{9ABD34FB-5ABD-C64C-85DE-55D16D624C3D}"/>
              </a:ext>
            </a:extLst>
          </p:cNvPr>
          <p:cNvSpPr/>
          <p:nvPr/>
        </p:nvSpPr>
        <p:spPr>
          <a:xfrm>
            <a:off x="10408428" y="3429577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30">
            <a:extLst>
              <a:ext uri="{FF2B5EF4-FFF2-40B4-BE49-F238E27FC236}">
                <a16:creationId xmlns:a16="http://schemas.microsoft.com/office/drawing/2014/main" id="{0CD854AA-5BFF-1B41-982C-2B04AF64421B}"/>
              </a:ext>
            </a:extLst>
          </p:cNvPr>
          <p:cNvSpPr/>
          <p:nvPr/>
        </p:nvSpPr>
        <p:spPr>
          <a:xfrm>
            <a:off x="8609127" y="3527555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31">
            <a:extLst>
              <a:ext uri="{FF2B5EF4-FFF2-40B4-BE49-F238E27FC236}">
                <a16:creationId xmlns:a16="http://schemas.microsoft.com/office/drawing/2014/main" id="{555187D9-749D-2846-8EC8-2917961E6EE4}"/>
              </a:ext>
            </a:extLst>
          </p:cNvPr>
          <p:cNvSpPr/>
          <p:nvPr/>
        </p:nvSpPr>
        <p:spPr>
          <a:xfrm>
            <a:off x="8609127" y="3856936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32">
            <a:extLst>
              <a:ext uri="{FF2B5EF4-FFF2-40B4-BE49-F238E27FC236}">
                <a16:creationId xmlns:a16="http://schemas.microsoft.com/office/drawing/2014/main" id="{3A3ED3F8-C9CE-B34B-9311-4F7A954C7C0D}"/>
              </a:ext>
            </a:extLst>
          </p:cNvPr>
          <p:cNvSpPr/>
          <p:nvPr/>
        </p:nvSpPr>
        <p:spPr>
          <a:xfrm>
            <a:off x="8609126" y="418631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33">
            <a:extLst>
              <a:ext uri="{FF2B5EF4-FFF2-40B4-BE49-F238E27FC236}">
                <a16:creationId xmlns:a16="http://schemas.microsoft.com/office/drawing/2014/main" id="{C534F3F9-ACD0-1C48-AB20-80C99DE92F9F}"/>
              </a:ext>
            </a:extLst>
          </p:cNvPr>
          <p:cNvSpPr/>
          <p:nvPr/>
        </p:nvSpPr>
        <p:spPr>
          <a:xfrm>
            <a:off x="10555870" y="3073145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21" name="Rectángulo 34">
            <a:extLst>
              <a:ext uri="{FF2B5EF4-FFF2-40B4-BE49-F238E27FC236}">
                <a16:creationId xmlns:a16="http://schemas.microsoft.com/office/drawing/2014/main" id="{AA09E940-0683-6E4D-981E-FC6EB09BEBC9}"/>
              </a:ext>
            </a:extLst>
          </p:cNvPr>
          <p:cNvSpPr/>
          <p:nvPr/>
        </p:nvSpPr>
        <p:spPr>
          <a:xfrm>
            <a:off x="8650057" y="3073145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sp>
        <p:nvSpPr>
          <p:cNvPr id="23" name="Rectángulo 11">
            <a:extLst>
              <a:ext uri="{FF2B5EF4-FFF2-40B4-BE49-F238E27FC236}">
                <a16:creationId xmlns:a16="http://schemas.microsoft.com/office/drawing/2014/main" id="{B0132494-4AF5-7048-B1C3-C48B6869D0D2}"/>
              </a:ext>
            </a:extLst>
          </p:cNvPr>
          <p:cNvSpPr/>
          <p:nvPr/>
        </p:nvSpPr>
        <p:spPr>
          <a:xfrm>
            <a:off x="7641753" y="3821425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4">
            <a:extLst>
              <a:ext uri="{FF2B5EF4-FFF2-40B4-BE49-F238E27FC236}">
                <a16:creationId xmlns:a16="http://schemas.microsoft.com/office/drawing/2014/main" id="{7D780385-78AB-8F42-994E-1E87858870AF}"/>
              </a:ext>
            </a:extLst>
          </p:cNvPr>
          <p:cNvCxnSpPr>
            <a:stCxn id="23" idx="3"/>
          </p:cNvCxnSpPr>
          <p:nvPr/>
        </p:nvCxnSpPr>
        <p:spPr>
          <a:xfrm>
            <a:off x="8081997" y="3998406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14">
            <a:extLst>
              <a:ext uri="{FF2B5EF4-FFF2-40B4-BE49-F238E27FC236}">
                <a16:creationId xmlns:a16="http://schemas.microsoft.com/office/drawing/2014/main" id="{F240B723-4596-E341-8921-D2989C556D61}"/>
              </a:ext>
            </a:extLst>
          </p:cNvPr>
          <p:cNvSpPr/>
          <p:nvPr/>
        </p:nvSpPr>
        <p:spPr>
          <a:xfrm>
            <a:off x="7376320" y="3416583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9A9F18-2CB6-FF43-8CEA-39F739E281E4}"/>
              </a:ext>
            </a:extLst>
          </p:cNvPr>
          <p:cNvCxnSpPr/>
          <p:nvPr/>
        </p:nvCxnSpPr>
        <p:spPr>
          <a:xfrm>
            <a:off x="6435805" y="3998406"/>
            <a:ext cx="1205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26C86C2-82E6-5E48-8692-B1F8CE768847}"/>
              </a:ext>
            </a:extLst>
          </p:cNvPr>
          <p:cNvSpPr/>
          <p:nvPr/>
        </p:nvSpPr>
        <p:spPr>
          <a:xfrm>
            <a:off x="6470942" y="4040132"/>
            <a:ext cx="1122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Consumo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del 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ED70CF-E86F-654E-89F3-0B1581143FA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9798830" y="4033917"/>
            <a:ext cx="602973" cy="6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FDF002-8AA5-2B49-B21A-CE989A1007CE}"/>
              </a:ext>
            </a:extLst>
          </p:cNvPr>
          <p:cNvSpPr/>
          <p:nvPr/>
        </p:nvSpPr>
        <p:spPr>
          <a:xfrm>
            <a:off x="9326367" y="5134694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Conexion</a:t>
            </a:r>
            <a:r>
              <a:rPr lang="en-US" dirty="0"/>
              <a:t> </a:t>
            </a:r>
            <a:r>
              <a:rPr lang="en-US" dirty="0" err="1"/>
              <a:t>nueva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3C9016-F030-F147-8531-B38F7BBFF1D4}"/>
              </a:ext>
            </a:extLst>
          </p:cNvPr>
          <p:cNvCxnSpPr/>
          <p:nvPr/>
        </p:nvCxnSpPr>
        <p:spPr>
          <a:xfrm flipV="1">
            <a:off x="10100316" y="4175387"/>
            <a:ext cx="0" cy="96077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CD15C0-756E-AA42-A638-E248198D2DD4}"/>
              </a:ext>
            </a:extLst>
          </p:cNvPr>
          <p:cNvSpPr/>
          <p:nvPr/>
        </p:nvSpPr>
        <p:spPr>
          <a:xfrm>
            <a:off x="7507233" y="5591776"/>
            <a:ext cx="55463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0B2E33-95E1-7641-A422-32BE5A74A506}"/>
              </a:ext>
            </a:extLst>
          </p:cNvPr>
          <p:cNvSpPr/>
          <p:nvPr/>
        </p:nvSpPr>
        <p:spPr>
          <a:xfrm>
            <a:off x="8081997" y="5684428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15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D55-0F53-324C-8601-E75A2714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3A22-4AE2-7940-A2D3-C00BB7DC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25224" cy="4023360"/>
          </a:xfrm>
        </p:spPr>
        <p:txBody>
          <a:bodyPr anchor="ctr"/>
          <a:lstStyle/>
          <a:p>
            <a:r>
              <a:rPr lang="en-US" dirty="0"/>
              <a:t>Hasta el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consumimos</a:t>
            </a:r>
            <a:r>
              <a:rPr lang="en-US" dirty="0"/>
              <a:t> un </a:t>
            </a:r>
            <a:r>
              <a:rPr lang="en-US" dirty="0" err="1"/>
              <a:t>servicio</a:t>
            </a:r>
            <a:r>
              <a:rPr lang="en-US" dirty="0"/>
              <a:t>,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establece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conexion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con la 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16" name="Disco magnético 29">
            <a:extLst>
              <a:ext uri="{FF2B5EF4-FFF2-40B4-BE49-F238E27FC236}">
                <a16:creationId xmlns:a16="http://schemas.microsoft.com/office/drawing/2014/main" id="{9ABD34FB-5ABD-C64C-85DE-55D16D624C3D}"/>
              </a:ext>
            </a:extLst>
          </p:cNvPr>
          <p:cNvSpPr/>
          <p:nvPr/>
        </p:nvSpPr>
        <p:spPr>
          <a:xfrm>
            <a:off x="10408428" y="3429577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30">
            <a:extLst>
              <a:ext uri="{FF2B5EF4-FFF2-40B4-BE49-F238E27FC236}">
                <a16:creationId xmlns:a16="http://schemas.microsoft.com/office/drawing/2014/main" id="{0CD854AA-5BFF-1B41-982C-2B04AF64421B}"/>
              </a:ext>
            </a:extLst>
          </p:cNvPr>
          <p:cNvSpPr/>
          <p:nvPr/>
        </p:nvSpPr>
        <p:spPr>
          <a:xfrm>
            <a:off x="8609127" y="3527555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31">
            <a:extLst>
              <a:ext uri="{FF2B5EF4-FFF2-40B4-BE49-F238E27FC236}">
                <a16:creationId xmlns:a16="http://schemas.microsoft.com/office/drawing/2014/main" id="{555187D9-749D-2846-8EC8-2917961E6EE4}"/>
              </a:ext>
            </a:extLst>
          </p:cNvPr>
          <p:cNvSpPr/>
          <p:nvPr/>
        </p:nvSpPr>
        <p:spPr>
          <a:xfrm>
            <a:off x="8609127" y="3856936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32">
            <a:extLst>
              <a:ext uri="{FF2B5EF4-FFF2-40B4-BE49-F238E27FC236}">
                <a16:creationId xmlns:a16="http://schemas.microsoft.com/office/drawing/2014/main" id="{3A3ED3F8-C9CE-B34B-9311-4F7A954C7C0D}"/>
              </a:ext>
            </a:extLst>
          </p:cNvPr>
          <p:cNvSpPr/>
          <p:nvPr/>
        </p:nvSpPr>
        <p:spPr>
          <a:xfrm>
            <a:off x="8609126" y="418631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33">
            <a:extLst>
              <a:ext uri="{FF2B5EF4-FFF2-40B4-BE49-F238E27FC236}">
                <a16:creationId xmlns:a16="http://schemas.microsoft.com/office/drawing/2014/main" id="{C534F3F9-ACD0-1C48-AB20-80C99DE92F9F}"/>
              </a:ext>
            </a:extLst>
          </p:cNvPr>
          <p:cNvSpPr/>
          <p:nvPr/>
        </p:nvSpPr>
        <p:spPr>
          <a:xfrm>
            <a:off x="10555870" y="3073145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21" name="Rectángulo 34">
            <a:extLst>
              <a:ext uri="{FF2B5EF4-FFF2-40B4-BE49-F238E27FC236}">
                <a16:creationId xmlns:a16="http://schemas.microsoft.com/office/drawing/2014/main" id="{AA09E940-0683-6E4D-981E-FC6EB09BEBC9}"/>
              </a:ext>
            </a:extLst>
          </p:cNvPr>
          <p:cNvSpPr/>
          <p:nvPr/>
        </p:nvSpPr>
        <p:spPr>
          <a:xfrm>
            <a:off x="8650057" y="3073145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sp>
        <p:nvSpPr>
          <p:cNvPr id="23" name="Rectángulo 11">
            <a:extLst>
              <a:ext uri="{FF2B5EF4-FFF2-40B4-BE49-F238E27FC236}">
                <a16:creationId xmlns:a16="http://schemas.microsoft.com/office/drawing/2014/main" id="{B0132494-4AF5-7048-B1C3-C48B6869D0D2}"/>
              </a:ext>
            </a:extLst>
          </p:cNvPr>
          <p:cNvSpPr/>
          <p:nvPr/>
        </p:nvSpPr>
        <p:spPr>
          <a:xfrm>
            <a:off x="7641753" y="3821425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4">
            <a:extLst>
              <a:ext uri="{FF2B5EF4-FFF2-40B4-BE49-F238E27FC236}">
                <a16:creationId xmlns:a16="http://schemas.microsoft.com/office/drawing/2014/main" id="{7D780385-78AB-8F42-994E-1E87858870AF}"/>
              </a:ext>
            </a:extLst>
          </p:cNvPr>
          <p:cNvCxnSpPr>
            <a:stCxn id="23" idx="3"/>
          </p:cNvCxnSpPr>
          <p:nvPr/>
        </p:nvCxnSpPr>
        <p:spPr>
          <a:xfrm>
            <a:off x="8081997" y="3998406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14">
            <a:extLst>
              <a:ext uri="{FF2B5EF4-FFF2-40B4-BE49-F238E27FC236}">
                <a16:creationId xmlns:a16="http://schemas.microsoft.com/office/drawing/2014/main" id="{F240B723-4596-E341-8921-D2989C556D61}"/>
              </a:ext>
            </a:extLst>
          </p:cNvPr>
          <p:cNvSpPr/>
          <p:nvPr/>
        </p:nvSpPr>
        <p:spPr>
          <a:xfrm>
            <a:off x="7376320" y="3416583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9A9F18-2CB6-FF43-8CEA-39F739E281E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470943" y="3998406"/>
            <a:ext cx="1170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26C86C2-82E6-5E48-8692-B1F8CE768847}"/>
              </a:ext>
            </a:extLst>
          </p:cNvPr>
          <p:cNvSpPr/>
          <p:nvPr/>
        </p:nvSpPr>
        <p:spPr>
          <a:xfrm>
            <a:off x="6470942" y="4040132"/>
            <a:ext cx="1122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Consumo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del 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ED70CF-E86F-654E-89F3-0B1581143FA9}"/>
              </a:ext>
            </a:extLst>
          </p:cNvPr>
          <p:cNvCxnSpPr>
            <a:cxnSpLocks/>
          </p:cNvCxnSpPr>
          <p:nvPr/>
        </p:nvCxnSpPr>
        <p:spPr>
          <a:xfrm flipH="1">
            <a:off x="9798830" y="4040132"/>
            <a:ext cx="6095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FDF002-8AA5-2B49-B21A-CE989A1007CE}"/>
              </a:ext>
            </a:extLst>
          </p:cNvPr>
          <p:cNvSpPr/>
          <p:nvPr/>
        </p:nvSpPr>
        <p:spPr>
          <a:xfrm>
            <a:off x="9326367" y="5134694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Conexion</a:t>
            </a:r>
            <a:r>
              <a:rPr lang="en-US" dirty="0"/>
              <a:t> </a:t>
            </a:r>
            <a:r>
              <a:rPr lang="en-US" dirty="0" err="1"/>
              <a:t>nueva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3C9016-F030-F147-8531-B38F7BBFF1D4}"/>
              </a:ext>
            </a:extLst>
          </p:cNvPr>
          <p:cNvCxnSpPr/>
          <p:nvPr/>
        </p:nvCxnSpPr>
        <p:spPr>
          <a:xfrm flipV="1">
            <a:off x="10100316" y="4175387"/>
            <a:ext cx="0" cy="96077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6E13673-A912-724B-81CC-F195FC0EE2F9}"/>
              </a:ext>
            </a:extLst>
          </p:cNvPr>
          <p:cNvSpPr/>
          <p:nvPr/>
        </p:nvSpPr>
        <p:spPr>
          <a:xfrm>
            <a:off x="9171138" y="5591776"/>
            <a:ext cx="55463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E6E29-8E7A-834E-8C80-89DD4E5103AA}"/>
              </a:ext>
            </a:extLst>
          </p:cNvPr>
          <p:cNvSpPr/>
          <p:nvPr/>
        </p:nvSpPr>
        <p:spPr>
          <a:xfrm>
            <a:off x="9745902" y="5684428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76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D55-0F53-324C-8601-E75A2714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3A22-4AE2-7940-A2D3-C00BB7DC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25224" cy="4023360"/>
          </a:xfrm>
        </p:spPr>
        <p:txBody>
          <a:bodyPr anchor="ctr"/>
          <a:lstStyle/>
          <a:p>
            <a:r>
              <a:rPr lang="en-US" dirty="0" err="1"/>
              <a:t>Luego</a:t>
            </a:r>
            <a:r>
              <a:rPr lang="en-US" dirty="0"/>
              <a:t> de la </a:t>
            </a:r>
            <a:r>
              <a:rPr lang="en-US" dirty="0" err="1"/>
              <a:t>transacción</a:t>
            </a:r>
            <a:r>
              <a:rPr lang="en-US" dirty="0"/>
              <a:t>, la </a:t>
            </a:r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muere</a:t>
            </a:r>
            <a:r>
              <a:rPr lang="en-US" dirty="0"/>
              <a:t>. </a:t>
            </a:r>
          </a:p>
          <a:p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punto</a:t>
            </a:r>
            <a:r>
              <a:rPr lang="en-US" dirty="0"/>
              <a:t> de vista de </a:t>
            </a:r>
            <a:r>
              <a:rPr lang="en-US" dirty="0" err="1"/>
              <a:t>ingeniería</a:t>
            </a:r>
            <a:r>
              <a:rPr lang="en-US" dirty="0"/>
              <a:t>,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?</a:t>
            </a:r>
          </a:p>
        </p:txBody>
      </p:sp>
      <p:sp>
        <p:nvSpPr>
          <p:cNvPr id="16" name="Disco magnético 29">
            <a:extLst>
              <a:ext uri="{FF2B5EF4-FFF2-40B4-BE49-F238E27FC236}">
                <a16:creationId xmlns:a16="http://schemas.microsoft.com/office/drawing/2014/main" id="{9ABD34FB-5ABD-C64C-85DE-55D16D624C3D}"/>
              </a:ext>
            </a:extLst>
          </p:cNvPr>
          <p:cNvSpPr/>
          <p:nvPr/>
        </p:nvSpPr>
        <p:spPr>
          <a:xfrm>
            <a:off x="10408428" y="3429577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30">
            <a:extLst>
              <a:ext uri="{FF2B5EF4-FFF2-40B4-BE49-F238E27FC236}">
                <a16:creationId xmlns:a16="http://schemas.microsoft.com/office/drawing/2014/main" id="{0CD854AA-5BFF-1B41-982C-2B04AF64421B}"/>
              </a:ext>
            </a:extLst>
          </p:cNvPr>
          <p:cNvSpPr/>
          <p:nvPr/>
        </p:nvSpPr>
        <p:spPr>
          <a:xfrm>
            <a:off x="8609127" y="3527555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31">
            <a:extLst>
              <a:ext uri="{FF2B5EF4-FFF2-40B4-BE49-F238E27FC236}">
                <a16:creationId xmlns:a16="http://schemas.microsoft.com/office/drawing/2014/main" id="{555187D9-749D-2846-8EC8-2917961E6EE4}"/>
              </a:ext>
            </a:extLst>
          </p:cNvPr>
          <p:cNvSpPr/>
          <p:nvPr/>
        </p:nvSpPr>
        <p:spPr>
          <a:xfrm>
            <a:off x="8609127" y="3856936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32">
            <a:extLst>
              <a:ext uri="{FF2B5EF4-FFF2-40B4-BE49-F238E27FC236}">
                <a16:creationId xmlns:a16="http://schemas.microsoft.com/office/drawing/2014/main" id="{3A3ED3F8-C9CE-B34B-9311-4F7A954C7C0D}"/>
              </a:ext>
            </a:extLst>
          </p:cNvPr>
          <p:cNvSpPr/>
          <p:nvPr/>
        </p:nvSpPr>
        <p:spPr>
          <a:xfrm>
            <a:off x="8609126" y="418631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33">
            <a:extLst>
              <a:ext uri="{FF2B5EF4-FFF2-40B4-BE49-F238E27FC236}">
                <a16:creationId xmlns:a16="http://schemas.microsoft.com/office/drawing/2014/main" id="{C534F3F9-ACD0-1C48-AB20-80C99DE92F9F}"/>
              </a:ext>
            </a:extLst>
          </p:cNvPr>
          <p:cNvSpPr/>
          <p:nvPr/>
        </p:nvSpPr>
        <p:spPr>
          <a:xfrm>
            <a:off x="10555870" y="3073145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21" name="Rectángulo 34">
            <a:extLst>
              <a:ext uri="{FF2B5EF4-FFF2-40B4-BE49-F238E27FC236}">
                <a16:creationId xmlns:a16="http://schemas.microsoft.com/office/drawing/2014/main" id="{AA09E940-0683-6E4D-981E-FC6EB09BEBC9}"/>
              </a:ext>
            </a:extLst>
          </p:cNvPr>
          <p:cNvSpPr/>
          <p:nvPr/>
        </p:nvSpPr>
        <p:spPr>
          <a:xfrm>
            <a:off x="8650057" y="3073145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sp>
        <p:nvSpPr>
          <p:cNvPr id="23" name="Rectángulo 11">
            <a:extLst>
              <a:ext uri="{FF2B5EF4-FFF2-40B4-BE49-F238E27FC236}">
                <a16:creationId xmlns:a16="http://schemas.microsoft.com/office/drawing/2014/main" id="{B0132494-4AF5-7048-B1C3-C48B6869D0D2}"/>
              </a:ext>
            </a:extLst>
          </p:cNvPr>
          <p:cNvSpPr/>
          <p:nvPr/>
        </p:nvSpPr>
        <p:spPr>
          <a:xfrm>
            <a:off x="7641753" y="3821425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de flecha 24">
            <a:extLst>
              <a:ext uri="{FF2B5EF4-FFF2-40B4-BE49-F238E27FC236}">
                <a16:creationId xmlns:a16="http://schemas.microsoft.com/office/drawing/2014/main" id="{7D780385-78AB-8F42-994E-1E87858870AF}"/>
              </a:ext>
            </a:extLst>
          </p:cNvPr>
          <p:cNvCxnSpPr>
            <a:stCxn id="23" idx="3"/>
          </p:cNvCxnSpPr>
          <p:nvPr/>
        </p:nvCxnSpPr>
        <p:spPr>
          <a:xfrm>
            <a:off x="8081997" y="3998406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14">
            <a:extLst>
              <a:ext uri="{FF2B5EF4-FFF2-40B4-BE49-F238E27FC236}">
                <a16:creationId xmlns:a16="http://schemas.microsoft.com/office/drawing/2014/main" id="{F240B723-4596-E341-8921-D2989C556D61}"/>
              </a:ext>
            </a:extLst>
          </p:cNvPr>
          <p:cNvSpPr/>
          <p:nvPr/>
        </p:nvSpPr>
        <p:spPr>
          <a:xfrm>
            <a:off x="7376320" y="3416583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E13673-A912-724B-81CC-F195FC0EE2F9}"/>
              </a:ext>
            </a:extLst>
          </p:cNvPr>
          <p:cNvSpPr/>
          <p:nvPr/>
        </p:nvSpPr>
        <p:spPr>
          <a:xfrm>
            <a:off x="9171138" y="5591776"/>
            <a:ext cx="554636" cy="554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E6E29-8E7A-834E-8C80-89DD4E5103AA}"/>
              </a:ext>
            </a:extLst>
          </p:cNvPr>
          <p:cNvSpPr/>
          <p:nvPr/>
        </p:nvSpPr>
        <p:spPr>
          <a:xfrm>
            <a:off x="9745902" y="5684428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56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WEBSockets (Conexiones Activas)</a:t>
            </a:r>
          </a:p>
        </p:txBody>
      </p:sp>
    </p:spTree>
    <p:extLst>
      <p:ext uri="{BB962C8B-B14F-4D97-AF65-F5344CB8AC3E}">
        <p14:creationId xmlns:p14="http://schemas.microsoft.com/office/powerpoint/2010/main" val="358727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D55-0F53-324C-8601-E75A2714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3A22-4AE2-7940-A2D3-C00BB7DC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25224" cy="4023360"/>
          </a:xfrm>
        </p:spPr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tengo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Pokemon</a:t>
            </a:r>
            <a:r>
              <a:rPr lang="en-US" dirty="0"/>
              <a:t> con la que temenos </a:t>
            </a:r>
            <a:r>
              <a:rPr lang="en-US" dirty="0" err="1"/>
              <a:t>implementadas</a:t>
            </a:r>
            <a:r>
              <a:rPr lang="en-US" dirty="0"/>
              <a:t> las </a:t>
            </a:r>
            <a:r>
              <a:rPr lang="en-US" dirty="0" err="1"/>
              <a:t>batallas</a:t>
            </a:r>
            <a:r>
              <a:rPr lang="en-US" dirty="0"/>
              <a:t> de </a:t>
            </a:r>
            <a:r>
              <a:rPr lang="en-US" dirty="0" err="1"/>
              <a:t>pokemon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ataca</a:t>
            </a:r>
            <a:r>
              <a:rPr lang="en-US" dirty="0"/>
              <a:t>,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el </a:t>
            </a:r>
            <a:r>
              <a:rPr lang="en-US" dirty="0" err="1"/>
              <a:t>servicio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BC003-71DC-A343-BE8B-DC3E7E9E57FA}"/>
              </a:ext>
            </a:extLst>
          </p:cNvPr>
          <p:cNvSpPr txBox="1"/>
          <p:nvPr/>
        </p:nvSpPr>
        <p:spPr>
          <a:xfrm>
            <a:off x="7865163" y="284608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@GET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33DE0-1701-134E-9D30-0352AAF3A40E}"/>
              </a:ext>
            </a:extLst>
          </p:cNvPr>
          <p:cNvSpPr txBox="1"/>
          <p:nvPr/>
        </p:nvSpPr>
        <p:spPr>
          <a:xfrm>
            <a:off x="7805526" y="4332971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@POST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86CE0-CED2-1044-B8E5-53A20214D4EA}"/>
              </a:ext>
            </a:extLst>
          </p:cNvPr>
          <p:cNvSpPr txBox="1"/>
          <p:nvPr/>
        </p:nvSpPr>
        <p:spPr>
          <a:xfrm>
            <a:off x="9945755" y="2707581"/>
            <a:ext cx="18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@PUT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F4DD5-9B6A-4D47-9D3D-73242907D667}"/>
              </a:ext>
            </a:extLst>
          </p:cNvPr>
          <p:cNvSpPr txBox="1"/>
          <p:nvPr/>
        </p:nvSpPr>
        <p:spPr>
          <a:xfrm>
            <a:off x="9945754" y="4190711"/>
            <a:ext cx="18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@DELETE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D8F9D-4DAD-A74D-8A6E-018C128EB553}"/>
              </a:ext>
            </a:extLst>
          </p:cNvPr>
          <p:cNvSpPr txBox="1"/>
          <p:nvPr/>
        </p:nvSpPr>
        <p:spPr>
          <a:xfrm>
            <a:off x="9945753" y="5571673"/>
            <a:ext cx="186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</a:t>
            </a:r>
            <a:r>
              <a:rPr lang="en-US" dirty="0" err="1"/>
              <a:t>Ataque</a:t>
            </a:r>
            <a:r>
              <a:rPr lang="en-US" dirty="0"/>
              <a:t> </a:t>
            </a:r>
            <a:r>
              <a:rPr lang="en-US" dirty="0" err="1"/>
              <a:t>atacar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6671C-E59B-0246-88AB-795207D90E3A}"/>
              </a:ext>
            </a:extLst>
          </p:cNvPr>
          <p:cNvSpPr txBox="1"/>
          <p:nvPr/>
        </p:nvSpPr>
        <p:spPr>
          <a:xfrm>
            <a:off x="7513983" y="5613806"/>
            <a:ext cx="205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void </a:t>
            </a:r>
            <a:r>
              <a:rPr lang="en-US" dirty="0" err="1"/>
              <a:t>atacar</a:t>
            </a:r>
            <a:r>
              <a:rPr lang="en-US" dirty="0"/>
              <a:t>()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D278F4-B22F-CD4E-BCFD-C1C7A8175B6C}"/>
              </a:ext>
            </a:extLst>
          </p:cNvPr>
          <p:cNvSpPr/>
          <p:nvPr/>
        </p:nvSpPr>
        <p:spPr>
          <a:xfrm>
            <a:off x="8183215" y="1991964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35F9FC-DC6B-FD48-A735-A78ED0E2E3F5}"/>
              </a:ext>
            </a:extLst>
          </p:cNvPr>
          <p:cNvSpPr/>
          <p:nvPr/>
        </p:nvSpPr>
        <p:spPr>
          <a:xfrm>
            <a:off x="10518909" y="1982457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619791-4FB8-3342-AFEF-F424E649FD9D}"/>
              </a:ext>
            </a:extLst>
          </p:cNvPr>
          <p:cNvSpPr/>
          <p:nvPr/>
        </p:nvSpPr>
        <p:spPr>
          <a:xfrm>
            <a:off x="8183215" y="3468967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89E7BA-ABBA-1F4A-9744-51DA4501E18E}"/>
              </a:ext>
            </a:extLst>
          </p:cNvPr>
          <p:cNvSpPr/>
          <p:nvPr/>
        </p:nvSpPr>
        <p:spPr>
          <a:xfrm>
            <a:off x="10518908" y="3499605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851B92-DD7F-5C48-9E42-1708382A5A85}"/>
              </a:ext>
            </a:extLst>
          </p:cNvPr>
          <p:cNvSpPr/>
          <p:nvPr/>
        </p:nvSpPr>
        <p:spPr>
          <a:xfrm>
            <a:off x="10518908" y="4856056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2FA274-52E3-DC4C-9235-3D2B8D40BE72}"/>
              </a:ext>
            </a:extLst>
          </p:cNvPr>
          <p:cNvSpPr/>
          <p:nvPr/>
        </p:nvSpPr>
        <p:spPr>
          <a:xfrm>
            <a:off x="8183215" y="4856056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1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r>
              <a:rPr lang="en-US" dirty="0"/>
              <a:t> de TCP </a:t>
            </a:r>
            <a:r>
              <a:rPr lang="en-US" dirty="0" err="1"/>
              <a:t>sobre</a:t>
            </a:r>
            <a:r>
              <a:rPr lang="en-US" dirty="0"/>
              <a:t> el protocol HTTP.</a:t>
            </a:r>
          </a:p>
          <a:p>
            <a:endParaRPr lang="en-US" dirty="0"/>
          </a:p>
          <a:p>
            <a:r>
              <a:rPr lang="en-US" dirty="0"/>
              <a:t>Ha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incluido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especificación</a:t>
            </a:r>
            <a:r>
              <a:rPr lang="en-US" dirty="0"/>
              <a:t> de HTLM5,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soporta</a:t>
            </a:r>
            <a:r>
              <a:rPr lang="en-US" dirty="0"/>
              <a:t> de forma </a:t>
            </a:r>
            <a:r>
              <a:rPr lang="en-US" dirty="0" err="1"/>
              <a:t>nativa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websockets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trata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activa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891130" y="4041911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9985513" y="4041910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1845734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395F171-4D82-3040-9135-A13DA3644876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7269003" y="2743386"/>
            <a:ext cx="1656149" cy="94090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7D9A39A-C610-B34F-8F85-DC9B3015BE16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9356222" y="2677122"/>
            <a:ext cx="1656148" cy="107342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84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Con </a:t>
            </a:r>
            <a:r>
              <a:rPr lang="en-US" dirty="0" err="1"/>
              <a:t>WebSockets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dirty="0" err="1"/>
              <a:t>telefónica</a:t>
            </a:r>
            <a:r>
              <a:rPr lang="en-US" dirty="0"/>
              <a:t>. Una </a:t>
            </a:r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activa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 AJAX, temenos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Walkie Talkie.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petición</a:t>
            </a:r>
            <a:r>
              <a:rPr lang="en-US" dirty="0"/>
              <a:t>, </a:t>
            </a:r>
            <a:r>
              <a:rPr lang="en-US" dirty="0" err="1"/>
              <a:t>obtenemos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respuesta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97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Websockets</a:t>
            </a:r>
            <a:r>
              <a:rPr lang="en-US" dirty="0"/>
              <a:t> para </a:t>
            </a:r>
            <a:r>
              <a:rPr lang="en-US" dirty="0" err="1"/>
              <a:t>escuchar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AJAX para para </a:t>
            </a:r>
            <a:r>
              <a:rPr lang="en-US" dirty="0" err="1"/>
              <a:t>consumir</a:t>
            </a:r>
            <a:r>
              <a:rPr lang="en-US" dirty="0"/>
              <a:t> </a:t>
            </a:r>
            <a:r>
              <a:rPr lang="en-US" dirty="0" err="1"/>
              <a:t>servicios</a:t>
            </a:r>
            <a:r>
              <a:rPr lang="en-US" dirty="0"/>
              <a:t> web.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0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Websockets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full-duplex. </a:t>
            </a:r>
            <a:r>
              <a:rPr lang="en-US" dirty="0" err="1"/>
              <a:t>Mensajes</a:t>
            </a:r>
            <a:r>
              <a:rPr lang="en-US" dirty="0"/>
              <a:t> in y out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hacerse</a:t>
            </a:r>
            <a:r>
              <a:rPr lang="en-US" dirty="0"/>
              <a:t> </a:t>
            </a:r>
            <a:r>
              <a:rPr lang="en-US" dirty="0" err="1"/>
              <a:t>simultaneamente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AJAX </a:t>
            </a:r>
            <a:r>
              <a:rPr lang="en-US" dirty="0" err="1"/>
              <a:t>es</a:t>
            </a:r>
            <a:r>
              <a:rPr lang="en-US" dirty="0"/>
              <a:t> half-duplex. El request se </a:t>
            </a:r>
            <a:r>
              <a:rPr lang="en-US" dirty="0" err="1"/>
              <a:t>hace</a:t>
            </a:r>
            <a:r>
              <a:rPr lang="en-US" dirty="0"/>
              <a:t> primero, </a:t>
            </a:r>
            <a:r>
              <a:rPr lang="en-US" dirty="0" err="1"/>
              <a:t>luego</a:t>
            </a:r>
            <a:r>
              <a:rPr lang="en-US" dirty="0"/>
              <a:t> el response.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0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C5EF-3692-7F43-8538-69FA977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C870-A541-C946-91CF-8E6544E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1729" cy="4023360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Websockets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AJAX.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AJAX no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Websocekts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AB6A8-059A-944F-8FE1-59EE688DB3C9}"/>
              </a:ext>
            </a:extLst>
          </p:cNvPr>
          <p:cNvSpPr/>
          <p:nvPr/>
        </p:nvSpPr>
        <p:spPr>
          <a:xfrm>
            <a:off x="6622773" y="1845734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3F47F-841D-9941-9EF4-BA4E298246F6}"/>
              </a:ext>
            </a:extLst>
          </p:cNvPr>
          <p:cNvSpPr/>
          <p:nvPr/>
        </p:nvSpPr>
        <p:spPr>
          <a:xfrm>
            <a:off x="10121346" y="1845733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Pagina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28637-15CC-354B-999A-34641AD789FD}"/>
              </a:ext>
            </a:extLst>
          </p:cNvPr>
          <p:cNvSpPr/>
          <p:nvPr/>
        </p:nvSpPr>
        <p:spPr>
          <a:xfrm>
            <a:off x="8567529" y="2358443"/>
            <a:ext cx="1080053" cy="108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6E3CD-5D47-454A-A781-212399FC4B73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093765" y="2898471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C5F8B-3DCB-B940-8E0F-300ADAF32DF3}"/>
              </a:ext>
            </a:extLst>
          </p:cNvPr>
          <p:cNvCxnSpPr/>
          <p:nvPr/>
        </p:nvCxnSpPr>
        <p:spPr>
          <a:xfrm flipV="1">
            <a:off x="9647582" y="2898470"/>
            <a:ext cx="473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976D-4CC8-9B4C-8DAE-8880BC15ACAC}"/>
              </a:ext>
            </a:extLst>
          </p:cNvPr>
          <p:cNvSpPr/>
          <p:nvPr/>
        </p:nvSpPr>
        <p:spPr>
          <a:xfrm>
            <a:off x="6622773" y="4118775"/>
            <a:ext cx="1470992" cy="2105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Frontend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(JS)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29788-9090-A945-BAD4-9F1CA0CB1484}"/>
              </a:ext>
            </a:extLst>
          </p:cNvPr>
          <p:cNvSpPr/>
          <p:nvPr/>
        </p:nvSpPr>
        <p:spPr>
          <a:xfrm>
            <a:off x="10121346" y="4118775"/>
            <a:ext cx="1470992" cy="210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(JAVA)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DF950-6D39-104F-9CB4-65C74890EF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093765" y="5171514"/>
            <a:ext cx="2027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37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D55-0F53-324C-8601-E75A2714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3A22-4AE2-7940-A2D3-C00BB7DC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de un video </a:t>
            </a:r>
            <a:r>
              <a:rPr lang="en-US" dirty="0" err="1"/>
              <a:t>juego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turnos</a:t>
            </a:r>
            <a:r>
              <a:rPr lang="en-US" dirty="0"/>
              <a:t>, </a:t>
            </a:r>
            <a:r>
              <a:rPr lang="en-US" dirty="0" err="1"/>
              <a:t>estilo</a:t>
            </a:r>
            <a:r>
              <a:rPr lang="en-US" dirty="0"/>
              <a:t> Scrabble o </a:t>
            </a:r>
            <a:r>
              <a:rPr lang="en-US" dirty="0" err="1"/>
              <a:t>Parchis</a:t>
            </a:r>
            <a:r>
              <a:rPr lang="en-US" dirty="0"/>
              <a:t>, </a:t>
            </a:r>
            <a:r>
              <a:rPr lang="en-US" dirty="0" err="1"/>
              <a:t>cuál</a:t>
            </a:r>
            <a:r>
              <a:rPr lang="en-US" dirty="0"/>
              <a:t> de las dos </a:t>
            </a:r>
            <a:r>
              <a:rPr lang="en-US" dirty="0" err="1"/>
              <a:t>tecnologías</a:t>
            </a:r>
            <a:r>
              <a:rPr lang="en-US" dirty="0"/>
              <a:t> </a:t>
            </a:r>
            <a:r>
              <a:rPr lang="en-US" dirty="0" err="1"/>
              <a:t>usaría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BC003-71DC-A343-BE8B-DC3E7E9E57FA}"/>
              </a:ext>
            </a:extLst>
          </p:cNvPr>
          <p:cNvSpPr txBox="1"/>
          <p:nvPr/>
        </p:nvSpPr>
        <p:spPr>
          <a:xfrm>
            <a:off x="4357467" y="5684428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AJAX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86CE0-CED2-1044-B8E5-53A20214D4EA}"/>
              </a:ext>
            </a:extLst>
          </p:cNvPr>
          <p:cNvSpPr txBox="1"/>
          <p:nvPr/>
        </p:nvSpPr>
        <p:spPr>
          <a:xfrm>
            <a:off x="6258175" y="5682162"/>
            <a:ext cx="18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D278F4-B22F-CD4E-BCFD-C1C7A8175B6C}"/>
              </a:ext>
            </a:extLst>
          </p:cNvPr>
          <p:cNvSpPr/>
          <p:nvPr/>
        </p:nvSpPr>
        <p:spPr>
          <a:xfrm>
            <a:off x="4675519" y="4830312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35F9FC-DC6B-FD48-A735-A78ED0E2E3F5}"/>
              </a:ext>
            </a:extLst>
          </p:cNvPr>
          <p:cNvSpPr/>
          <p:nvPr/>
        </p:nvSpPr>
        <p:spPr>
          <a:xfrm>
            <a:off x="6831333" y="4830312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68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D55-0F53-324C-8601-E75A2714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3A22-4AE2-7940-A2D3-C00BB7DC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usted</a:t>
            </a:r>
            <a:r>
              <a:rPr lang="en-US" dirty="0"/>
              <a:t>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 que </a:t>
            </a:r>
            <a:r>
              <a:rPr lang="en-US" dirty="0" err="1"/>
              <a:t>permita</a:t>
            </a:r>
            <a:r>
              <a:rPr lang="en-US" dirty="0"/>
              <a:t> observer </a:t>
            </a:r>
            <a:r>
              <a:rPr lang="en-US" dirty="0" err="1"/>
              <a:t>publicaciones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 </a:t>
            </a:r>
            <a:r>
              <a:rPr lang="en-US" dirty="0" err="1"/>
              <a:t>como</a:t>
            </a:r>
            <a:r>
              <a:rPr lang="en-US" dirty="0"/>
              <a:t> Twitter. Con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tecnología</a:t>
            </a:r>
            <a:r>
              <a:rPr lang="en-US" dirty="0"/>
              <a:t> lo </a:t>
            </a:r>
            <a:r>
              <a:rPr lang="en-US" dirty="0" err="1"/>
              <a:t>implementaría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BC003-71DC-A343-BE8B-DC3E7E9E57FA}"/>
              </a:ext>
            </a:extLst>
          </p:cNvPr>
          <p:cNvSpPr txBox="1"/>
          <p:nvPr/>
        </p:nvSpPr>
        <p:spPr>
          <a:xfrm>
            <a:off x="4357467" y="5684428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AJAX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86CE0-CED2-1044-B8E5-53A20214D4EA}"/>
              </a:ext>
            </a:extLst>
          </p:cNvPr>
          <p:cNvSpPr txBox="1"/>
          <p:nvPr/>
        </p:nvSpPr>
        <p:spPr>
          <a:xfrm>
            <a:off x="6258175" y="5684428"/>
            <a:ext cx="18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D278F4-B22F-CD4E-BCFD-C1C7A8175B6C}"/>
              </a:ext>
            </a:extLst>
          </p:cNvPr>
          <p:cNvSpPr/>
          <p:nvPr/>
        </p:nvSpPr>
        <p:spPr>
          <a:xfrm>
            <a:off x="4675519" y="4830312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35F9FC-DC6B-FD48-A735-A78ED0E2E3F5}"/>
              </a:ext>
            </a:extLst>
          </p:cNvPr>
          <p:cNvSpPr/>
          <p:nvPr/>
        </p:nvSpPr>
        <p:spPr>
          <a:xfrm>
            <a:off x="6831333" y="4830312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9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F16C-0A2D-1B41-8AC3-EA26E77C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BA1D-E22C-D441-A845-55492B10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31;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if (true) 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71;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imprimen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logs?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97EC4-632D-5A40-96A3-ED58C792B020}"/>
              </a:ext>
            </a:extLst>
          </p:cNvPr>
          <p:cNvSpPr txBox="1"/>
          <p:nvPr/>
        </p:nvSpPr>
        <p:spPr>
          <a:xfrm>
            <a:off x="7719389" y="3177384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8EE-7B3C-F34F-8037-4DADFFC26F23}"/>
              </a:ext>
            </a:extLst>
          </p:cNvPr>
          <p:cNvSpPr txBox="1"/>
          <p:nvPr/>
        </p:nvSpPr>
        <p:spPr>
          <a:xfrm>
            <a:off x="9763534" y="3177384"/>
            <a:ext cx="18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9E6A-D9E4-1E4A-8A03-CD8FBBD35D89}"/>
              </a:ext>
            </a:extLst>
          </p:cNvPr>
          <p:cNvSpPr txBox="1"/>
          <p:nvPr/>
        </p:nvSpPr>
        <p:spPr>
          <a:xfrm>
            <a:off x="7719389" y="498674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34645-370E-C840-B0A3-D6101C63C5BD}"/>
              </a:ext>
            </a:extLst>
          </p:cNvPr>
          <p:cNvSpPr txBox="1"/>
          <p:nvPr/>
        </p:nvSpPr>
        <p:spPr>
          <a:xfrm>
            <a:off x="9763534" y="4986740"/>
            <a:ext cx="18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3FEF66-C1CD-9646-A257-E0FB9B37EADC}"/>
              </a:ext>
            </a:extLst>
          </p:cNvPr>
          <p:cNvSpPr/>
          <p:nvPr/>
        </p:nvSpPr>
        <p:spPr>
          <a:xfrm>
            <a:off x="8037441" y="2288624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FE75D3-4E4F-0B42-9317-AB12F4E00924}"/>
              </a:ext>
            </a:extLst>
          </p:cNvPr>
          <p:cNvSpPr/>
          <p:nvPr/>
        </p:nvSpPr>
        <p:spPr>
          <a:xfrm>
            <a:off x="10336690" y="2288623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E58E4F-50CE-B14D-9636-C66966D6DBBB}"/>
              </a:ext>
            </a:extLst>
          </p:cNvPr>
          <p:cNvSpPr/>
          <p:nvPr/>
        </p:nvSpPr>
        <p:spPr>
          <a:xfrm>
            <a:off x="8037441" y="4086455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8299FE-CF9B-434C-AF76-BCC3A4361B9D}"/>
              </a:ext>
            </a:extLst>
          </p:cNvPr>
          <p:cNvSpPr/>
          <p:nvPr/>
        </p:nvSpPr>
        <p:spPr>
          <a:xfrm>
            <a:off x="10336690" y="4086454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A5AFF-BC13-C44D-80F0-C5EE6C8E7576}"/>
              </a:ext>
            </a:extLst>
          </p:cNvPr>
          <p:cNvSpPr/>
          <p:nvPr/>
        </p:nvSpPr>
        <p:spPr>
          <a:xfrm>
            <a:off x="4227443" y="3644348"/>
            <a:ext cx="450574" cy="44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DB56D-F1F1-8343-83ED-805D098E5756}"/>
              </a:ext>
            </a:extLst>
          </p:cNvPr>
          <p:cNvSpPr/>
          <p:nvPr/>
        </p:nvSpPr>
        <p:spPr>
          <a:xfrm>
            <a:off x="3776869" y="4512019"/>
            <a:ext cx="450574" cy="44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A6283-4D70-4C4A-B376-7981382D1F47}"/>
              </a:ext>
            </a:extLst>
          </p:cNvPr>
          <p:cNvSpPr/>
          <p:nvPr/>
        </p:nvSpPr>
        <p:spPr>
          <a:xfrm>
            <a:off x="7053467" y="2425378"/>
            <a:ext cx="450574" cy="44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0E6E9-C7B3-C545-BA9F-54034F55D350}"/>
              </a:ext>
            </a:extLst>
          </p:cNvPr>
          <p:cNvSpPr/>
          <p:nvPr/>
        </p:nvSpPr>
        <p:spPr>
          <a:xfrm>
            <a:off x="7053467" y="4223209"/>
            <a:ext cx="450574" cy="44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486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F16C-0A2D-1B41-8AC3-EA26E77C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BA1D-E22C-D441-A845-55492B10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letTest</a:t>
            </a:r>
            <a:r>
              <a:rPr lang="en-US" dirty="0"/>
              <a:t>() { </a:t>
            </a:r>
          </a:p>
          <a:p>
            <a:r>
              <a:rPr lang="en-US" dirty="0"/>
              <a:t>   let x = 31; </a:t>
            </a:r>
          </a:p>
          <a:p>
            <a:r>
              <a:rPr lang="en-US" dirty="0"/>
              <a:t>   if (true) { </a:t>
            </a:r>
          </a:p>
          <a:p>
            <a:r>
              <a:rPr lang="en-US" dirty="0"/>
              <a:t>      let x = 71; </a:t>
            </a:r>
          </a:p>
          <a:p>
            <a:r>
              <a:rPr lang="en-US" dirty="0"/>
              <a:t>      </a:t>
            </a:r>
            <a:r>
              <a:rPr lang="en-US" dirty="0" err="1"/>
              <a:t>console.log</a:t>
            </a:r>
            <a:r>
              <a:rPr lang="en-US" dirty="0"/>
              <a:t>(x);</a:t>
            </a:r>
          </a:p>
          <a:p>
            <a:r>
              <a:rPr lang="en-US" dirty="0"/>
              <a:t>   } </a:t>
            </a:r>
          </a:p>
          <a:p>
            <a:r>
              <a:rPr lang="en-US" dirty="0"/>
              <a:t>   </a:t>
            </a:r>
            <a:r>
              <a:rPr lang="en-US" dirty="0" err="1"/>
              <a:t>console.log</a:t>
            </a:r>
            <a:r>
              <a:rPr lang="en-US" dirty="0"/>
              <a:t>(x);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imprimen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logs?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97EC4-632D-5A40-96A3-ED58C792B020}"/>
              </a:ext>
            </a:extLst>
          </p:cNvPr>
          <p:cNvSpPr txBox="1"/>
          <p:nvPr/>
        </p:nvSpPr>
        <p:spPr>
          <a:xfrm>
            <a:off x="7719389" y="3177384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C8EE-7B3C-F34F-8037-4DADFFC26F23}"/>
              </a:ext>
            </a:extLst>
          </p:cNvPr>
          <p:cNvSpPr txBox="1"/>
          <p:nvPr/>
        </p:nvSpPr>
        <p:spPr>
          <a:xfrm>
            <a:off x="9763534" y="3177384"/>
            <a:ext cx="18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B9E6A-D9E4-1E4A-8A03-CD8FBBD35D89}"/>
              </a:ext>
            </a:extLst>
          </p:cNvPr>
          <p:cNvSpPr txBox="1"/>
          <p:nvPr/>
        </p:nvSpPr>
        <p:spPr>
          <a:xfrm>
            <a:off x="7719389" y="498674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34645-370E-C840-B0A3-D6101C63C5BD}"/>
              </a:ext>
            </a:extLst>
          </p:cNvPr>
          <p:cNvSpPr txBox="1"/>
          <p:nvPr/>
        </p:nvSpPr>
        <p:spPr>
          <a:xfrm>
            <a:off x="9763534" y="4986740"/>
            <a:ext cx="186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3FEF66-C1CD-9646-A257-E0FB9B37EADC}"/>
              </a:ext>
            </a:extLst>
          </p:cNvPr>
          <p:cNvSpPr/>
          <p:nvPr/>
        </p:nvSpPr>
        <p:spPr>
          <a:xfrm>
            <a:off x="8037441" y="2288624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FE75D3-4E4F-0B42-9317-AB12F4E00924}"/>
              </a:ext>
            </a:extLst>
          </p:cNvPr>
          <p:cNvSpPr/>
          <p:nvPr/>
        </p:nvSpPr>
        <p:spPr>
          <a:xfrm>
            <a:off x="10336690" y="2288623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E58E4F-50CE-B14D-9636-C66966D6DBBB}"/>
              </a:ext>
            </a:extLst>
          </p:cNvPr>
          <p:cNvSpPr/>
          <p:nvPr/>
        </p:nvSpPr>
        <p:spPr>
          <a:xfrm>
            <a:off x="8037441" y="4086455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8299FE-CF9B-434C-AF76-BCC3A4361B9D}"/>
              </a:ext>
            </a:extLst>
          </p:cNvPr>
          <p:cNvSpPr/>
          <p:nvPr/>
        </p:nvSpPr>
        <p:spPr>
          <a:xfrm>
            <a:off x="10336690" y="4086454"/>
            <a:ext cx="715617" cy="7156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A5AFF-BC13-C44D-80F0-C5EE6C8E7576}"/>
              </a:ext>
            </a:extLst>
          </p:cNvPr>
          <p:cNvSpPr/>
          <p:nvPr/>
        </p:nvSpPr>
        <p:spPr>
          <a:xfrm>
            <a:off x="3326295" y="3635880"/>
            <a:ext cx="450574" cy="44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DB56D-F1F1-8343-83ED-805D098E5756}"/>
              </a:ext>
            </a:extLst>
          </p:cNvPr>
          <p:cNvSpPr/>
          <p:nvPr/>
        </p:nvSpPr>
        <p:spPr>
          <a:xfrm>
            <a:off x="3101008" y="4531434"/>
            <a:ext cx="450574" cy="44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A6283-4D70-4C4A-B376-7981382D1F47}"/>
              </a:ext>
            </a:extLst>
          </p:cNvPr>
          <p:cNvSpPr/>
          <p:nvPr/>
        </p:nvSpPr>
        <p:spPr>
          <a:xfrm>
            <a:off x="7053467" y="2425378"/>
            <a:ext cx="450574" cy="44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0E6E9-C7B3-C545-BA9F-54034F55D350}"/>
              </a:ext>
            </a:extLst>
          </p:cNvPr>
          <p:cNvSpPr/>
          <p:nvPr/>
        </p:nvSpPr>
        <p:spPr>
          <a:xfrm>
            <a:off x="7053467" y="4223209"/>
            <a:ext cx="450574" cy="442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170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7398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158913"/>
            <a:ext cx="368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el </a:t>
            </a:r>
            <a:r>
              <a:rPr lang="en-US" i="1" dirty="0" err="1">
                <a:latin typeface="+mj-lt"/>
              </a:rPr>
              <a:t>lado</a:t>
            </a:r>
            <a:r>
              <a:rPr lang="en-US" i="1" dirty="0">
                <a:latin typeface="+mj-lt"/>
              </a:rPr>
              <a:t> del front, hasta el </a:t>
            </a:r>
            <a:r>
              <a:rPr lang="en-US" i="1" dirty="0" err="1">
                <a:latin typeface="+mj-lt"/>
              </a:rPr>
              <a:t>momento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hemos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usado</a:t>
            </a:r>
            <a:r>
              <a:rPr lang="en-US" i="1" dirty="0">
                <a:latin typeface="+mj-lt"/>
              </a:rPr>
              <a:t> postman, </a:t>
            </a:r>
            <a:r>
              <a:rPr lang="en-US" i="1" dirty="0" err="1">
                <a:latin typeface="+mj-lt"/>
              </a:rPr>
              <a:t>pero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vamos</a:t>
            </a:r>
            <a:r>
              <a:rPr lang="en-US" i="1" dirty="0">
                <a:latin typeface="+mj-lt"/>
              </a:rPr>
              <a:t> a </a:t>
            </a:r>
            <a:r>
              <a:rPr lang="en-US" i="1" dirty="0" err="1">
                <a:latin typeface="+mj-lt"/>
              </a:rPr>
              <a:t>intercambiarlo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por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una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pagina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746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304090"/>
            <a:ext cx="36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El DOM </a:t>
            </a:r>
            <a:r>
              <a:rPr lang="en-US" i="1" dirty="0" err="1">
                <a:latin typeface="+mj-lt"/>
              </a:rPr>
              <a:t>representa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objetos</a:t>
            </a:r>
            <a:r>
              <a:rPr lang="en-US" i="1" dirty="0">
                <a:latin typeface="+mj-lt"/>
              </a:rPr>
              <a:t> visuals </a:t>
            </a:r>
            <a:r>
              <a:rPr lang="en-US" i="1" dirty="0" err="1">
                <a:latin typeface="+mj-lt"/>
              </a:rPr>
              <a:t>declarados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el </a:t>
            </a:r>
            <a:r>
              <a:rPr lang="en-US" i="1" dirty="0" err="1">
                <a:latin typeface="+mj-lt"/>
              </a:rPr>
              <a:t>javascript</a:t>
            </a:r>
            <a:endParaRPr lang="en-US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CBBD32-B63E-D04B-867A-155696E26DDA}"/>
              </a:ext>
            </a:extLst>
          </p:cNvPr>
          <p:cNvCxnSpPr/>
          <p:nvPr/>
        </p:nvCxnSpPr>
        <p:spPr>
          <a:xfrm flipV="1">
            <a:off x="1341479" y="4874074"/>
            <a:ext cx="0" cy="37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0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6C89-3993-AF41-A91B-2E2E4ABF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Disco magnético 29">
            <a:extLst>
              <a:ext uri="{FF2B5EF4-FFF2-40B4-BE49-F238E27FC236}">
                <a16:creationId xmlns:a16="http://schemas.microsoft.com/office/drawing/2014/main" id="{F9540CF4-9B62-044A-A4C4-81401A32F9F9}"/>
              </a:ext>
            </a:extLst>
          </p:cNvPr>
          <p:cNvSpPr/>
          <p:nvPr/>
        </p:nvSpPr>
        <p:spPr>
          <a:xfrm>
            <a:off x="10408428" y="2594690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30">
            <a:extLst>
              <a:ext uri="{FF2B5EF4-FFF2-40B4-BE49-F238E27FC236}">
                <a16:creationId xmlns:a16="http://schemas.microsoft.com/office/drawing/2014/main" id="{DD3CA3DA-4EEC-494E-916C-0215995778E0}"/>
              </a:ext>
            </a:extLst>
          </p:cNvPr>
          <p:cNvSpPr/>
          <p:nvPr/>
        </p:nvSpPr>
        <p:spPr>
          <a:xfrm>
            <a:off x="8609127" y="269266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31">
            <a:extLst>
              <a:ext uri="{FF2B5EF4-FFF2-40B4-BE49-F238E27FC236}">
                <a16:creationId xmlns:a16="http://schemas.microsoft.com/office/drawing/2014/main" id="{C06D4C3D-8554-0042-8210-C5925E4F0DFD}"/>
              </a:ext>
            </a:extLst>
          </p:cNvPr>
          <p:cNvSpPr/>
          <p:nvPr/>
        </p:nvSpPr>
        <p:spPr>
          <a:xfrm>
            <a:off x="8609127" y="302204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32">
            <a:extLst>
              <a:ext uri="{FF2B5EF4-FFF2-40B4-BE49-F238E27FC236}">
                <a16:creationId xmlns:a16="http://schemas.microsoft.com/office/drawing/2014/main" id="{37F5C019-FAC3-4D48-9DF6-47C45962E8AC}"/>
              </a:ext>
            </a:extLst>
          </p:cNvPr>
          <p:cNvSpPr/>
          <p:nvPr/>
        </p:nvSpPr>
        <p:spPr>
          <a:xfrm>
            <a:off x="8609126" y="335143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33">
            <a:extLst>
              <a:ext uri="{FF2B5EF4-FFF2-40B4-BE49-F238E27FC236}">
                <a16:creationId xmlns:a16="http://schemas.microsoft.com/office/drawing/2014/main" id="{285006C1-1861-B04E-81C9-F5A4CE5A1A88}"/>
              </a:ext>
            </a:extLst>
          </p:cNvPr>
          <p:cNvSpPr/>
          <p:nvPr/>
        </p:nvSpPr>
        <p:spPr>
          <a:xfrm>
            <a:off x="10555870" y="2238258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DB</a:t>
            </a:r>
            <a:endParaRPr lang="es-CO" dirty="0"/>
          </a:p>
        </p:txBody>
      </p:sp>
      <p:sp>
        <p:nvSpPr>
          <p:cNvPr id="10" name="Rectángulo 34">
            <a:extLst>
              <a:ext uri="{FF2B5EF4-FFF2-40B4-BE49-F238E27FC236}">
                <a16:creationId xmlns:a16="http://schemas.microsoft.com/office/drawing/2014/main" id="{F134FB9B-79D9-FA48-A975-C0B0FF308C78}"/>
              </a:ext>
            </a:extLst>
          </p:cNvPr>
          <p:cNvSpPr/>
          <p:nvPr/>
        </p:nvSpPr>
        <p:spPr>
          <a:xfrm>
            <a:off x="8650057" y="2238258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Servidor</a:t>
            </a:r>
            <a:endParaRPr lang="es-CO" dirty="0"/>
          </a:p>
        </p:txBody>
      </p:sp>
      <p:cxnSp>
        <p:nvCxnSpPr>
          <p:cNvPr id="11" name="Conector recto de flecha 35">
            <a:extLst>
              <a:ext uri="{FF2B5EF4-FFF2-40B4-BE49-F238E27FC236}">
                <a16:creationId xmlns:a16="http://schemas.microsoft.com/office/drawing/2014/main" id="{48B265F3-B9E7-4C42-9BDC-06D9A5D3B4B9}"/>
              </a:ext>
            </a:extLst>
          </p:cNvPr>
          <p:cNvCxnSpPr/>
          <p:nvPr/>
        </p:nvCxnSpPr>
        <p:spPr>
          <a:xfrm>
            <a:off x="9798829" y="3181272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77AEB6-FA30-DE4B-A51B-5B1A82C7BA34}"/>
              </a:ext>
            </a:extLst>
          </p:cNvPr>
          <p:cNvSpPr/>
          <p:nvPr/>
        </p:nvSpPr>
        <p:spPr>
          <a:xfrm>
            <a:off x="7641753" y="2986538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24">
            <a:extLst>
              <a:ext uri="{FF2B5EF4-FFF2-40B4-BE49-F238E27FC236}">
                <a16:creationId xmlns:a16="http://schemas.microsoft.com/office/drawing/2014/main" id="{02CA1AC9-C769-1C41-A55C-304A0E0CAD32}"/>
              </a:ext>
            </a:extLst>
          </p:cNvPr>
          <p:cNvCxnSpPr>
            <a:stCxn id="12" idx="3"/>
          </p:cNvCxnSpPr>
          <p:nvPr/>
        </p:nvCxnSpPr>
        <p:spPr>
          <a:xfrm>
            <a:off x="8081997" y="3163519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4">
            <a:extLst>
              <a:ext uri="{FF2B5EF4-FFF2-40B4-BE49-F238E27FC236}">
                <a16:creationId xmlns:a16="http://schemas.microsoft.com/office/drawing/2014/main" id="{95C125A9-8A94-D448-97E3-DA34B0FEEF00}"/>
              </a:ext>
            </a:extLst>
          </p:cNvPr>
          <p:cNvSpPr/>
          <p:nvPr/>
        </p:nvSpPr>
        <p:spPr>
          <a:xfrm>
            <a:off x="7376320" y="2581696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endParaRPr lang="es-C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7E06-972E-E243-8BBD-97DE95AF7A89}"/>
              </a:ext>
            </a:extLst>
          </p:cNvPr>
          <p:cNvSpPr txBox="1"/>
          <p:nvPr/>
        </p:nvSpPr>
        <p:spPr>
          <a:xfrm>
            <a:off x="813487" y="5304090"/>
            <a:ext cx="36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El script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JS </a:t>
            </a:r>
            <a:r>
              <a:rPr lang="en-US" i="1" dirty="0" err="1">
                <a:latin typeface="+mj-lt"/>
              </a:rPr>
              <a:t>es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capaz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modificarlo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en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tiempo</a:t>
            </a:r>
            <a:r>
              <a:rPr lang="en-US" i="1" dirty="0">
                <a:latin typeface="+mj-lt"/>
              </a:rPr>
              <a:t> de </a:t>
            </a:r>
            <a:r>
              <a:rPr lang="en-US" i="1" dirty="0" err="1">
                <a:latin typeface="+mj-lt"/>
              </a:rPr>
              <a:t>ejecución</a:t>
            </a:r>
            <a:r>
              <a:rPr lang="en-US" i="1" dirty="0">
                <a:latin typeface="+mj-lt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D634D-519E-7E44-94B1-9277F3E0255D}"/>
              </a:ext>
            </a:extLst>
          </p:cNvPr>
          <p:cNvSpPr/>
          <p:nvPr/>
        </p:nvSpPr>
        <p:spPr>
          <a:xfrm>
            <a:off x="708990" y="2577718"/>
            <a:ext cx="1948070" cy="2255347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  <a:p>
            <a:pPr algn="ctr"/>
            <a:endParaRPr lang="en-US" dirty="0"/>
          </a:p>
        </p:txBody>
      </p:sp>
      <p:sp>
        <p:nvSpPr>
          <p:cNvPr id="16" name="Rectángulo 34">
            <a:extLst>
              <a:ext uri="{FF2B5EF4-FFF2-40B4-BE49-F238E27FC236}">
                <a16:creationId xmlns:a16="http://schemas.microsoft.com/office/drawing/2014/main" id="{B0A02387-D961-4444-BCCD-F12666C9B2E7}"/>
              </a:ext>
            </a:extLst>
          </p:cNvPr>
          <p:cNvSpPr/>
          <p:nvPr/>
        </p:nvSpPr>
        <p:spPr>
          <a:xfrm>
            <a:off x="1314975" y="216737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HTML</a:t>
            </a:r>
            <a:endParaRPr lang="es-CO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AFDE12D-538D-2C42-A603-F6F386B0F02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4665720" y="3163519"/>
            <a:ext cx="2976033" cy="54187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2F39981-F4CA-2248-8204-EEC4C46CFD73}"/>
              </a:ext>
            </a:extLst>
          </p:cNvPr>
          <p:cNvSpPr/>
          <p:nvPr/>
        </p:nvSpPr>
        <p:spPr>
          <a:xfrm>
            <a:off x="3579414" y="3141554"/>
            <a:ext cx="1086306" cy="1127674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44CA04C-F940-F64D-89D0-5920FC34C7B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657060" y="3705391"/>
            <a:ext cx="922354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34">
            <a:extLst>
              <a:ext uri="{FF2B5EF4-FFF2-40B4-BE49-F238E27FC236}">
                <a16:creationId xmlns:a16="http://schemas.microsoft.com/office/drawing/2014/main" id="{4C418F93-A5F1-6D4B-A063-5DB9909867F8}"/>
              </a:ext>
            </a:extLst>
          </p:cNvPr>
          <p:cNvSpPr/>
          <p:nvPr/>
        </p:nvSpPr>
        <p:spPr>
          <a:xfrm>
            <a:off x="3940466" y="276636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JS</a:t>
            </a:r>
            <a:endParaRPr lang="es-CO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CBBD32-B63E-D04B-867A-155696E26DDA}"/>
              </a:ext>
            </a:extLst>
          </p:cNvPr>
          <p:cNvCxnSpPr/>
          <p:nvPr/>
        </p:nvCxnSpPr>
        <p:spPr>
          <a:xfrm flipV="1">
            <a:off x="1341479" y="4874074"/>
            <a:ext cx="0" cy="37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F320E9-437E-D24F-AEF9-54C36B588C62}"/>
              </a:ext>
            </a:extLst>
          </p:cNvPr>
          <p:cNvCxnSpPr>
            <a:cxnSpLocks/>
          </p:cNvCxnSpPr>
          <p:nvPr/>
        </p:nvCxnSpPr>
        <p:spPr>
          <a:xfrm flipV="1">
            <a:off x="4104558" y="4269229"/>
            <a:ext cx="0" cy="10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669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11781</TotalTime>
  <Words>1412</Words>
  <Application>Microsoft Macintosh PowerPoint</Application>
  <PresentationFormat>Widescreen</PresentationFormat>
  <Paragraphs>439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Calibri Light</vt:lpstr>
      <vt:lpstr>Consolas</vt:lpstr>
      <vt:lpstr>Retrospección</vt:lpstr>
      <vt:lpstr>Semana 14</vt:lpstr>
      <vt:lpstr>Trivia</vt:lpstr>
      <vt:lpstr>Trivia</vt:lpstr>
      <vt:lpstr>Trivia</vt:lpstr>
      <vt:lpstr>Trivia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Analisis</vt:lpstr>
      <vt:lpstr>Analisis</vt:lpstr>
      <vt:lpstr>Analisis</vt:lpstr>
      <vt:lpstr>Analisis</vt:lpstr>
      <vt:lpstr>Analisis</vt:lpstr>
      <vt:lpstr>JAVASCRIPT</vt:lpstr>
      <vt:lpstr>WebSockets</vt:lpstr>
      <vt:lpstr>WebSockets</vt:lpstr>
      <vt:lpstr>WebSockets</vt:lpstr>
      <vt:lpstr>WebSockets</vt:lpstr>
      <vt:lpstr>WebSockets</vt:lpstr>
      <vt:lpstr>Trivia</vt:lpstr>
      <vt:lpstr>Trivia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Rﭑηcφη</cp:lastModifiedBy>
  <cp:revision>240</cp:revision>
  <dcterms:created xsi:type="dcterms:W3CDTF">2019-02-03T15:35:16Z</dcterms:created>
  <dcterms:modified xsi:type="dcterms:W3CDTF">2020-05-04T17:20:56Z</dcterms:modified>
</cp:coreProperties>
</file>