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sldIdLst>
    <p:sldId id="256" r:id="rId2"/>
    <p:sldId id="358" r:id="rId3"/>
    <p:sldId id="375" r:id="rId4"/>
    <p:sldId id="376" r:id="rId5"/>
    <p:sldId id="377" r:id="rId6"/>
    <p:sldId id="378" r:id="rId7"/>
    <p:sldId id="379" r:id="rId8"/>
    <p:sldId id="380" r:id="rId9"/>
    <p:sldId id="381" r:id="rId10"/>
    <p:sldId id="382" r:id="rId11"/>
    <p:sldId id="383" r:id="rId12"/>
    <p:sldId id="384" r:id="rId13"/>
    <p:sldId id="385" r:id="rId14"/>
    <p:sldId id="386" r:id="rId15"/>
    <p:sldId id="387" r:id="rId16"/>
    <p:sldId id="388" r:id="rId17"/>
    <p:sldId id="389" r:id="rId18"/>
    <p:sldId id="390" r:id="rId19"/>
    <p:sldId id="391" r:id="rId20"/>
    <p:sldId id="392" r:id="rId21"/>
    <p:sldId id="393" r:id="rId22"/>
    <p:sldId id="394" r:id="rId23"/>
    <p:sldId id="395" r:id="rId24"/>
    <p:sldId id="396" r:id="rId25"/>
    <p:sldId id="397" r:id="rId2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2"/>
    <a:srgbClr val="003366"/>
    <a:srgbClr val="000000"/>
    <a:srgbClr val="002060"/>
    <a:srgbClr val="7F7F7F"/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13" autoAdjust="0"/>
    <p:restoredTop sz="94631"/>
  </p:normalViewPr>
  <p:slideViewPr>
    <p:cSldViewPr snapToGrid="0">
      <p:cViewPr varScale="1">
        <p:scale>
          <a:sx n="83" d="100"/>
          <a:sy n="83" d="100"/>
        </p:scale>
        <p:origin x="37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AAACB-714D-4ED6-9BCD-E10DE1E326CF}" type="datetimeFigureOut">
              <a:rPr lang="es-CO" smtClean="0"/>
              <a:t>3/05/2020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D652A-642D-4AF5-99C3-EB7445F787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996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3/05/2020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37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3/05/2020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377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3/05/2020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7419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3/05/2020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5337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3/05/2020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77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3/05/2020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676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3/05/2020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7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3/05/2020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8544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3/05/2020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4174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14C790-AC43-4046-BAB7-879940BCF0AB}" type="datetimeFigureOut">
              <a:rPr lang="es-CO" smtClean="0"/>
              <a:t>3/05/2020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3082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3/05/2020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6695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14C790-AC43-4046-BAB7-879940BCF0AB}" type="datetimeFigureOut">
              <a:rPr lang="es-CO" smtClean="0"/>
              <a:t>3/05/2020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15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Semana 14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/>
              <a:t>JAVASCRIPT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5279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E6C89-3993-AF41-A91B-2E2E4ABFE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5" name="Disco magnético 29">
            <a:extLst>
              <a:ext uri="{FF2B5EF4-FFF2-40B4-BE49-F238E27FC236}">
                <a16:creationId xmlns:a16="http://schemas.microsoft.com/office/drawing/2014/main" id="{F9540CF4-9B62-044A-A4C4-81401A32F9F9}"/>
              </a:ext>
            </a:extLst>
          </p:cNvPr>
          <p:cNvSpPr/>
          <p:nvPr/>
        </p:nvSpPr>
        <p:spPr>
          <a:xfrm>
            <a:off x="10408428" y="2594690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30">
            <a:extLst>
              <a:ext uri="{FF2B5EF4-FFF2-40B4-BE49-F238E27FC236}">
                <a16:creationId xmlns:a16="http://schemas.microsoft.com/office/drawing/2014/main" id="{DD3CA3DA-4EEC-494E-916C-0215995778E0}"/>
              </a:ext>
            </a:extLst>
          </p:cNvPr>
          <p:cNvSpPr/>
          <p:nvPr/>
        </p:nvSpPr>
        <p:spPr>
          <a:xfrm>
            <a:off x="8609127" y="269266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31">
            <a:extLst>
              <a:ext uri="{FF2B5EF4-FFF2-40B4-BE49-F238E27FC236}">
                <a16:creationId xmlns:a16="http://schemas.microsoft.com/office/drawing/2014/main" id="{C06D4C3D-8554-0042-8210-C5925E4F0DFD}"/>
              </a:ext>
            </a:extLst>
          </p:cNvPr>
          <p:cNvSpPr/>
          <p:nvPr/>
        </p:nvSpPr>
        <p:spPr>
          <a:xfrm>
            <a:off x="8609127" y="302204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32">
            <a:extLst>
              <a:ext uri="{FF2B5EF4-FFF2-40B4-BE49-F238E27FC236}">
                <a16:creationId xmlns:a16="http://schemas.microsoft.com/office/drawing/2014/main" id="{37F5C019-FAC3-4D48-9DF6-47C45962E8AC}"/>
              </a:ext>
            </a:extLst>
          </p:cNvPr>
          <p:cNvSpPr/>
          <p:nvPr/>
        </p:nvSpPr>
        <p:spPr>
          <a:xfrm>
            <a:off x="8609126" y="3351430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33">
            <a:extLst>
              <a:ext uri="{FF2B5EF4-FFF2-40B4-BE49-F238E27FC236}">
                <a16:creationId xmlns:a16="http://schemas.microsoft.com/office/drawing/2014/main" id="{285006C1-1861-B04E-81C9-F5A4CE5A1A88}"/>
              </a:ext>
            </a:extLst>
          </p:cNvPr>
          <p:cNvSpPr/>
          <p:nvPr/>
        </p:nvSpPr>
        <p:spPr>
          <a:xfrm>
            <a:off x="10555870" y="2238258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DB</a:t>
            </a:r>
            <a:endParaRPr lang="es-CO" dirty="0"/>
          </a:p>
        </p:txBody>
      </p:sp>
      <p:sp>
        <p:nvSpPr>
          <p:cNvPr id="10" name="Rectángulo 34">
            <a:extLst>
              <a:ext uri="{FF2B5EF4-FFF2-40B4-BE49-F238E27FC236}">
                <a16:creationId xmlns:a16="http://schemas.microsoft.com/office/drawing/2014/main" id="{F134FB9B-79D9-FA48-A975-C0B0FF308C78}"/>
              </a:ext>
            </a:extLst>
          </p:cNvPr>
          <p:cNvSpPr/>
          <p:nvPr/>
        </p:nvSpPr>
        <p:spPr>
          <a:xfrm>
            <a:off x="8650057" y="2238258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Servidor</a:t>
            </a:r>
            <a:endParaRPr lang="es-CO" dirty="0"/>
          </a:p>
        </p:txBody>
      </p:sp>
      <p:cxnSp>
        <p:nvCxnSpPr>
          <p:cNvPr id="11" name="Conector recto de flecha 35">
            <a:extLst>
              <a:ext uri="{FF2B5EF4-FFF2-40B4-BE49-F238E27FC236}">
                <a16:creationId xmlns:a16="http://schemas.microsoft.com/office/drawing/2014/main" id="{48B265F3-B9E7-4C42-9BDC-06D9A5D3B4B9}"/>
              </a:ext>
            </a:extLst>
          </p:cNvPr>
          <p:cNvCxnSpPr/>
          <p:nvPr/>
        </p:nvCxnSpPr>
        <p:spPr>
          <a:xfrm>
            <a:off x="9798829" y="3181272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577AEB6-FA30-DE4B-A51B-5B1A82C7BA34}"/>
              </a:ext>
            </a:extLst>
          </p:cNvPr>
          <p:cNvSpPr/>
          <p:nvPr/>
        </p:nvSpPr>
        <p:spPr>
          <a:xfrm>
            <a:off x="7641753" y="2986538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Conector recto de flecha 24">
            <a:extLst>
              <a:ext uri="{FF2B5EF4-FFF2-40B4-BE49-F238E27FC236}">
                <a16:creationId xmlns:a16="http://schemas.microsoft.com/office/drawing/2014/main" id="{02CA1AC9-C769-1C41-A55C-304A0E0CAD32}"/>
              </a:ext>
            </a:extLst>
          </p:cNvPr>
          <p:cNvCxnSpPr>
            <a:stCxn id="12" idx="3"/>
          </p:cNvCxnSpPr>
          <p:nvPr/>
        </p:nvCxnSpPr>
        <p:spPr>
          <a:xfrm>
            <a:off x="8081997" y="3163519"/>
            <a:ext cx="5267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4">
            <a:extLst>
              <a:ext uri="{FF2B5EF4-FFF2-40B4-BE49-F238E27FC236}">
                <a16:creationId xmlns:a16="http://schemas.microsoft.com/office/drawing/2014/main" id="{95C125A9-8A94-D448-97E3-DA34B0FEEF00}"/>
              </a:ext>
            </a:extLst>
          </p:cNvPr>
          <p:cNvSpPr/>
          <p:nvPr/>
        </p:nvSpPr>
        <p:spPr>
          <a:xfrm>
            <a:off x="7376320" y="2581696"/>
            <a:ext cx="947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API </a:t>
            </a:r>
            <a:r>
              <a:rPr lang="es-ES" dirty="0" err="1"/>
              <a:t>Rest</a:t>
            </a:r>
            <a:endParaRPr lang="es-CO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3A7E06-972E-E243-8BBD-97DE95AF7A89}"/>
              </a:ext>
            </a:extLst>
          </p:cNvPr>
          <p:cNvSpPr txBox="1"/>
          <p:nvPr/>
        </p:nvSpPr>
        <p:spPr>
          <a:xfrm>
            <a:off x="3177510" y="5350256"/>
            <a:ext cx="5096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Usando</a:t>
            </a:r>
            <a:r>
              <a:rPr lang="en-US" i="1" dirty="0"/>
              <a:t> JavaScript</a:t>
            </a:r>
            <a:r>
              <a:rPr lang="en-US" dirty="0"/>
              <a:t> </a:t>
            </a:r>
            <a:r>
              <a:rPr lang="en-US" dirty="0" err="1"/>
              <a:t>Asíncrono</a:t>
            </a:r>
            <a:r>
              <a:rPr lang="en-US" dirty="0"/>
              <a:t> + XML (AJAX),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enviar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recogidos</a:t>
            </a:r>
            <a:r>
              <a:rPr lang="en-US" dirty="0"/>
              <a:t> del </a:t>
            </a:r>
            <a:r>
              <a:rPr lang="en-US" dirty="0" err="1"/>
              <a:t>usuario</a:t>
            </a:r>
            <a:r>
              <a:rPr lang="en-US" dirty="0"/>
              <a:t>.</a:t>
            </a:r>
            <a:endParaRPr lang="en-US" i="1" dirty="0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5D634D-519E-7E44-94B1-9277F3E0255D}"/>
              </a:ext>
            </a:extLst>
          </p:cNvPr>
          <p:cNvSpPr/>
          <p:nvPr/>
        </p:nvSpPr>
        <p:spPr>
          <a:xfrm>
            <a:off x="1835426" y="2577718"/>
            <a:ext cx="1948070" cy="2255347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&lt;html&gt;</a:t>
            </a:r>
          </a:p>
          <a:p>
            <a:r>
              <a:rPr lang="en-US" dirty="0">
                <a:solidFill>
                  <a:schemeClr val="tx1"/>
                </a:solidFill>
              </a:rPr>
              <a:t>   &lt;head&gt;</a:t>
            </a:r>
          </a:p>
          <a:p>
            <a:r>
              <a:rPr lang="en-US" dirty="0">
                <a:solidFill>
                  <a:schemeClr val="tx1"/>
                </a:solidFill>
              </a:rPr>
              <a:t>   &lt;/head&gt;</a:t>
            </a:r>
          </a:p>
          <a:p>
            <a:r>
              <a:rPr lang="en-US" dirty="0">
                <a:solidFill>
                  <a:schemeClr val="tx1"/>
                </a:solidFill>
              </a:rPr>
              <a:t>   </a:t>
            </a:r>
          </a:p>
          <a:p>
            <a:r>
              <a:rPr lang="en-US" dirty="0">
                <a:solidFill>
                  <a:schemeClr val="tx1"/>
                </a:solidFill>
              </a:rPr>
              <a:t>   &lt;body&gt;</a:t>
            </a:r>
          </a:p>
          <a:p>
            <a:r>
              <a:rPr lang="en-US" dirty="0">
                <a:solidFill>
                  <a:schemeClr val="tx1"/>
                </a:solidFill>
              </a:rPr>
              <a:t>   &lt;/body&gt;</a:t>
            </a:r>
          </a:p>
          <a:p>
            <a:r>
              <a:rPr lang="en-US" dirty="0">
                <a:solidFill>
                  <a:schemeClr val="tx1"/>
                </a:solidFill>
              </a:rPr>
              <a:t>&lt;/html&gt;</a:t>
            </a:r>
          </a:p>
          <a:p>
            <a:pPr algn="ctr"/>
            <a:endParaRPr lang="en-US" dirty="0"/>
          </a:p>
        </p:txBody>
      </p:sp>
      <p:sp>
        <p:nvSpPr>
          <p:cNvPr id="16" name="Rectángulo 34">
            <a:extLst>
              <a:ext uri="{FF2B5EF4-FFF2-40B4-BE49-F238E27FC236}">
                <a16:creationId xmlns:a16="http://schemas.microsoft.com/office/drawing/2014/main" id="{B0A02387-D961-4444-BCCD-F12666C9B2E7}"/>
              </a:ext>
            </a:extLst>
          </p:cNvPr>
          <p:cNvSpPr/>
          <p:nvPr/>
        </p:nvSpPr>
        <p:spPr>
          <a:xfrm>
            <a:off x="2441411" y="216737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HTML</a:t>
            </a:r>
            <a:endParaRPr lang="es-CO" dirty="0"/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BAFDE12D-538D-2C42-A603-F6F386B0F02D}"/>
              </a:ext>
            </a:extLst>
          </p:cNvPr>
          <p:cNvCxnSpPr>
            <a:cxnSpLocks/>
            <a:stCxn id="19" idx="3"/>
            <a:endCxn id="12" idx="1"/>
          </p:cNvCxnSpPr>
          <p:nvPr/>
        </p:nvCxnSpPr>
        <p:spPr>
          <a:xfrm flipV="1">
            <a:off x="5792156" y="3163519"/>
            <a:ext cx="1849597" cy="541872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2F39981-F4CA-2248-8204-EEC4C46CFD73}"/>
              </a:ext>
            </a:extLst>
          </p:cNvPr>
          <p:cNvSpPr/>
          <p:nvPr/>
        </p:nvSpPr>
        <p:spPr>
          <a:xfrm>
            <a:off x="4705850" y="3141554"/>
            <a:ext cx="1086306" cy="1127674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POST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544CA04C-F940-F64D-89D0-5920FC34C7B5}"/>
              </a:ext>
            </a:extLst>
          </p:cNvPr>
          <p:cNvCxnSpPr>
            <a:cxnSpLocks/>
            <a:stCxn id="3" idx="3"/>
            <a:endCxn id="19" idx="1"/>
          </p:cNvCxnSpPr>
          <p:nvPr/>
        </p:nvCxnSpPr>
        <p:spPr>
          <a:xfrm flipV="1">
            <a:off x="3783496" y="3705391"/>
            <a:ext cx="922354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34">
            <a:extLst>
              <a:ext uri="{FF2B5EF4-FFF2-40B4-BE49-F238E27FC236}">
                <a16:creationId xmlns:a16="http://schemas.microsoft.com/office/drawing/2014/main" id="{4C418F93-A5F1-6D4B-A063-5DB9909867F8}"/>
              </a:ext>
            </a:extLst>
          </p:cNvPr>
          <p:cNvSpPr/>
          <p:nvPr/>
        </p:nvSpPr>
        <p:spPr>
          <a:xfrm>
            <a:off x="5066902" y="2766362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JS</a:t>
            </a:r>
            <a:endParaRPr lang="es-CO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FF320E9-437E-D24F-AEF9-54C36B588C62}"/>
              </a:ext>
            </a:extLst>
          </p:cNvPr>
          <p:cNvCxnSpPr>
            <a:cxnSpLocks/>
          </p:cNvCxnSpPr>
          <p:nvPr/>
        </p:nvCxnSpPr>
        <p:spPr>
          <a:xfrm flipV="1">
            <a:off x="5249003" y="4269228"/>
            <a:ext cx="0" cy="1034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User logo png 4 » PNG Image">
            <a:extLst>
              <a:ext uri="{FF2B5EF4-FFF2-40B4-BE49-F238E27FC236}">
                <a16:creationId xmlns:a16="http://schemas.microsoft.com/office/drawing/2014/main" id="{D5A2EF56-07B1-1A47-9711-14F70CE56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99" y="3181272"/>
            <a:ext cx="975089" cy="975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ADA6E69-DB60-3746-A3FD-F15E91AC7C7C}"/>
              </a:ext>
            </a:extLst>
          </p:cNvPr>
          <p:cNvSpPr/>
          <p:nvPr/>
        </p:nvSpPr>
        <p:spPr>
          <a:xfrm>
            <a:off x="552020" y="4156361"/>
            <a:ext cx="611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User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1B2D65-D04B-5946-ABC7-AF52C925ED80}"/>
              </a:ext>
            </a:extLst>
          </p:cNvPr>
          <p:cNvCxnSpPr>
            <a:stCxn id="1026" idx="3"/>
          </p:cNvCxnSpPr>
          <p:nvPr/>
        </p:nvCxnSpPr>
        <p:spPr>
          <a:xfrm flipV="1">
            <a:off x="1347688" y="3668816"/>
            <a:ext cx="48773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3EDAC6A5-4502-5640-9796-0D36A35BE667}"/>
              </a:ext>
            </a:extLst>
          </p:cNvPr>
          <p:cNvSpPr/>
          <p:nvPr/>
        </p:nvSpPr>
        <p:spPr>
          <a:xfrm>
            <a:off x="10554167" y="3056132"/>
            <a:ext cx="424070" cy="424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0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E6C89-3993-AF41-A91B-2E2E4ABFE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5" name="Disco magnético 29">
            <a:extLst>
              <a:ext uri="{FF2B5EF4-FFF2-40B4-BE49-F238E27FC236}">
                <a16:creationId xmlns:a16="http://schemas.microsoft.com/office/drawing/2014/main" id="{F9540CF4-9B62-044A-A4C4-81401A32F9F9}"/>
              </a:ext>
            </a:extLst>
          </p:cNvPr>
          <p:cNvSpPr/>
          <p:nvPr/>
        </p:nvSpPr>
        <p:spPr>
          <a:xfrm>
            <a:off x="10408428" y="2594690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30">
            <a:extLst>
              <a:ext uri="{FF2B5EF4-FFF2-40B4-BE49-F238E27FC236}">
                <a16:creationId xmlns:a16="http://schemas.microsoft.com/office/drawing/2014/main" id="{DD3CA3DA-4EEC-494E-916C-0215995778E0}"/>
              </a:ext>
            </a:extLst>
          </p:cNvPr>
          <p:cNvSpPr/>
          <p:nvPr/>
        </p:nvSpPr>
        <p:spPr>
          <a:xfrm>
            <a:off x="8609127" y="269266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31">
            <a:extLst>
              <a:ext uri="{FF2B5EF4-FFF2-40B4-BE49-F238E27FC236}">
                <a16:creationId xmlns:a16="http://schemas.microsoft.com/office/drawing/2014/main" id="{C06D4C3D-8554-0042-8210-C5925E4F0DFD}"/>
              </a:ext>
            </a:extLst>
          </p:cNvPr>
          <p:cNvSpPr/>
          <p:nvPr/>
        </p:nvSpPr>
        <p:spPr>
          <a:xfrm>
            <a:off x="8609127" y="302204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32">
            <a:extLst>
              <a:ext uri="{FF2B5EF4-FFF2-40B4-BE49-F238E27FC236}">
                <a16:creationId xmlns:a16="http://schemas.microsoft.com/office/drawing/2014/main" id="{37F5C019-FAC3-4D48-9DF6-47C45962E8AC}"/>
              </a:ext>
            </a:extLst>
          </p:cNvPr>
          <p:cNvSpPr/>
          <p:nvPr/>
        </p:nvSpPr>
        <p:spPr>
          <a:xfrm>
            <a:off x="8609126" y="3351430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33">
            <a:extLst>
              <a:ext uri="{FF2B5EF4-FFF2-40B4-BE49-F238E27FC236}">
                <a16:creationId xmlns:a16="http://schemas.microsoft.com/office/drawing/2014/main" id="{285006C1-1861-B04E-81C9-F5A4CE5A1A88}"/>
              </a:ext>
            </a:extLst>
          </p:cNvPr>
          <p:cNvSpPr/>
          <p:nvPr/>
        </p:nvSpPr>
        <p:spPr>
          <a:xfrm>
            <a:off x="10555870" y="2238258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DB</a:t>
            </a:r>
            <a:endParaRPr lang="es-CO" dirty="0"/>
          </a:p>
        </p:txBody>
      </p:sp>
      <p:sp>
        <p:nvSpPr>
          <p:cNvPr id="10" name="Rectángulo 34">
            <a:extLst>
              <a:ext uri="{FF2B5EF4-FFF2-40B4-BE49-F238E27FC236}">
                <a16:creationId xmlns:a16="http://schemas.microsoft.com/office/drawing/2014/main" id="{F134FB9B-79D9-FA48-A975-C0B0FF308C78}"/>
              </a:ext>
            </a:extLst>
          </p:cNvPr>
          <p:cNvSpPr/>
          <p:nvPr/>
        </p:nvSpPr>
        <p:spPr>
          <a:xfrm>
            <a:off x="8650057" y="2238258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Servidor</a:t>
            </a:r>
            <a:endParaRPr lang="es-CO" dirty="0"/>
          </a:p>
        </p:txBody>
      </p:sp>
      <p:cxnSp>
        <p:nvCxnSpPr>
          <p:cNvPr id="11" name="Conector recto de flecha 35">
            <a:extLst>
              <a:ext uri="{FF2B5EF4-FFF2-40B4-BE49-F238E27FC236}">
                <a16:creationId xmlns:a16="http://schemas.microsoft.com/office/drawing/2014/main" id="{48B265F3-B9E7-4C42-9BDC-06D9A5D3B4B9}"/>
              </a:ext>
            </a:extLst>
          </p:cNvPr>
          <p:cNvCxnSpPr/>
          <p:nvPr/>
        </p:nvCxnSpPr>
        <p:spPr>
          <a:xfrm>
            <a:off x="9798829" y="3181272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577AEB6-FA30-DE4B-A51B-5B1A82C7BA34}"/>
              </a:ext>
            </a:extLst>
          </p:cNvPr>
          <p:cNvSpPr/>
          <p:nvPr/>
        </p:nvSpPr>
        <p:spPr>
          <a:xfrm>
            <a:off x="7641753" y="2986538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Conector recto de flecha 24">
            <a:extLst>
              <a:ext uri="{FF2B5EF4-FFF2-40B4-BE49-F238E27FC236}">
                <a16:creationId xmlns:a16="http://schemas.microsoft.com/office/drawing/2014/main" id="{02CA1AC9-C769-1C41-A55C-304A0E0CAD32}"/>
              </a:ext>
            </a:extLst>
          </p:cNvPr>
          <p:cNvCxnSpPr>
            <a:stCxn id="12" idx="3"/>
          </p:cNvCxnSpPr>
          <p:nvPr/>
        </p:nvCxnSpPr>
        <p:spPr>
          <a:xfrm>
            <a:off x="8081997" y="3163519"/>
            <a:ext cx="5267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4">
            <a:extLst>
              <a:ext uri="{FF2B5EF4-FFF2-40B4-BE49-F238E27FC236}">
                <a16:creationId xmlns:a16="http://schemas.microsoft.com/office/drawing/2014/main" id="{95C125A9-8A94-D448-97E3-DA34B0FEEF00}"/>
              </a:ext>
            </a:extLst>
          </p:cNvPr>
          <p:cNvSpPr/>
          <p:nvPr/>
        </p:nvSpPr>
        <p:spPr>
          <a:xfrm>
            <a:off x="7376320" y="2581696"/>
            <a:ext cx="947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API </a:t>
            </a:r>
            <a:r>
              <a:rPr lang="es-ES" dirty="0" err="1"/>
              <a:t>Rest</a:t>
            </a:r>
            <a:endParaRPr lang="es-CO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3A7E06-972E-E243-8BBD-97DE95AF7A89}"/>
              </a:ext>
            </a:extLst>
          </p:cNvPr>
          <p:cNvSpPr txBox="1"/>
          <p:nvPr/>
        </p:nvSpPr>
        <p:spPr>
          <a:xfrm>
            <a:off x="3177510" y="5350256"/>
            <a:ext cx="5096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Usando</a:t>
            </a:r>
            <a:r>
              <a:rPr lang="en-US" i="1" dirty="0"/>
              <a:t> JavaScript</a:t>
            </a:r>
            <a:r>
              <a:rPr lang="en-US" dirty="0"/>
              <a:t> </a:t>
            </a:r>
            <a:r>
              <a:rPr lang="en-US" dirty="0" err="1"/>
              <a:t>Asíncrono</a:t>
            </a:r>
            <a:r>
              <a:rPr lang="en-US" dirty="0"/>
              <a:t> + XML (AJAX),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enviar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recogidos</a:t>
            </a:r>
            <a:r>
              <a:rPr lang="en-US" dirty="0"/>
              <a:t> del </a:t>
            </a:r>
            <a:r>
              <a:rPr lang="en-US" dirty="0" err="1"/>
              <a:t>usuario</a:t>
            </a:r>
            <a:r>
              <a:rPr lang="en-US" dirty="0"/>
              <a:t>.</a:t>
            </a:r>
            <a:endParaRPr lang="en-US" i="1" dirty="0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5D634D-519E-7E44-94B1-9277F3E0255D}"/>
              </a:ext>
            </a:extLst>
          </p:cNvPr>
          <p:cNvSpPr/>
          <p:nvPr/>
        </p:nvSpPr>
        <p:spPr>
          <a:xfrm>
            <a:off x="1835426" y="2577718"/>
            <a:ext cx="1948070" cy="2255347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&lt;html&gt;</a:t>
            </a:r>
          </a:p>
          <a:p>
            <a:r>
              <a:rPr lang="en-US" dirty="0">
                <a:solidFill>
                  <a:schemeClr val="tx1"/>
                </a:solidFill>
              </a:rPr>
              <a:t>   &lt;head&gt;</a:t>
            </a:r>
          </a:p>
          <a:p>
            <a:r>
              <a:rPr lang="en-US" dirty="0">
                <a:solidFill>
                  <a:schemeClr val="tx1"/>
                </a:solidFill>
              </a:rPr>
              <a:t>   &lt;/head&gt;</a:t>
            </a:r>
          </a:p>
          <a:p>
            <a:r>
              <a:rPr lang="en-US" dirty="0">
                <a:solidFill>
                  <a:schemeClr val="tx1"/>
                </a:solidFill>
              </a:rPr>
              <a:t>   </a:t>
            </a:r>
          </a:p>
          <a:p>
            <a:r>
              <a:rPr lang="en-US" dirty="0">
                <a:solidFill>
                  <a:schemeClr val="tx1"/>
                </a:solidFill>
              </a:rPr>
              <a:t>   &lt;body&gt;</a:t>
            </a:r>
          </a:p>
          <a:p>
            <a:r>
              <a:rPr lang="en-US" dirty="0">
                <a:solidFill>
                  <a:schemeClr val="tx1"/>
                </a:solidFill>
              </a:rPr>
              <a:t>   &lt;/body&gt;</a:t>
            </a:r>
          </a:p>
          <a:p>
            <a:r>
              <a:rPr lang="en-US" dirty="0">
                <a:solidFill>
                  <a:schemeClr val="tx1"/>
                </a:solidFill>
              </a:rPr>
              <a:t>&lt;/html&gt;</a:t>
            </a:r>
          </a:p>
          <a:p>
            <a:pPr algn="ctr"/>
            <a:endParaRPr lang="en-US" dirty="0"/>
          </a:p>
        </p:txBody>
      </p:sp>
      <p:sp>
        <p:nvSpPr>
          <p:cNvPr id="16" name="Rectángulo 34">
            <a:extLst>
              <a:ext uri="{FF2B5EF4-FFF2-40B4-BE49-F238E27FC236}">
                <a16:creationId xmlns:a16="http://schemas.microsoft.com/office/drawing/2014/main" id="{B0A02387-D961-4444-BCCD-F12666C9B2E7}"/>
              </a:ext>
            </a:extLst>
          </p:cNvPr>
          <p:cNvSpPr/>
          <p:nvPr/>
        </p:nvSpPr>
        <p:spPr>
          <a:xfrm>
            <a:off x="2441411" y="216737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HTML</a:t>
            </a:r>
            <a:endParaRPr lang="es-CO" dirty="0"/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BAFDE12D-538D-2C42-A603-F6F386B0F02D}"/>
              </a:ext>
            </a:extLst>
          </p:cNvPr>
          <p:cNvCxnSpPr>
            <a:cxnSpLocks/>
            <a:stCxn id="19" idx="3"/>
            <a:endCxn id="12" idx="1"/>
          </p:cNvCxnSpPr>
          <p:nvPr/>
        </p:nvCxnSpPr>
        <p:spPr>
          <a:xfrm flipV="1">
            <a:off x="5792156" y="3163519"/>
            <a:ext cx="1849597" cy="541872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2F39981-F4CA-2248-8204-EEC4C46CFD73}"/>
              </a:ext>
            </a:extLst>
          </p:cNvPr>
          <p:cNvSpPr/>
          <p:nvPr/>
        </p:nvSpPr>
        <p:spPr>
          <a:xfrm>
            <a:off x="4705850" y="3141554"/>
            <a:ext cx="1086306" cy="1127674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POST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544CA04C-F940-F64D-89D0-5920FC34C7B5}"/>
              </a:ext>
            </a:extLst>
          </p:cNvPr>
          <p:cNvCxnSpPr>
            <a:cxnSpLocks/>
            <a:stCxn id="3" idx="3"/>
            <a:endCxn id="19" idx="1"/>
          </p:cNvCxnSpPr>
          <p:nvPr/>
        </p:nvCxnSpPr>
        <p:spPr>
          <a:xfrm flipV="1">
            <a:off x="3783496" y="3705391"/>
            <a:ext cx="922354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34">
            <a:extLst>
              <a:ext uri="{FF2B5EF4-FFF2-40B4-BE49-F238E27FC236}">
                <a16:creationId xmlns:a16="http://schemas.microsoft.com/office/drawing/2014/main" id="{4C418F93-A5F1-6D4B-A063-5DB9909867F8}"/>
              </a:ext>
            </a:extLst>
          </p:cNvPr>
          <p:cNvSpPr/>
          <p:nvPr/>
        </p:nvSpPr>
        <p:spPr>
          <a:xfrm>
            <a:off x="5066902" y="2766362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JS</a:t>
            </a:r>
            <a:endParaRPr lang="es-CO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FF320E9-437E-D24F-AEF9-54C36B588C62}"/>
              </a:ext>
            </a:extLst>
          </p:cNvPr>
          <p:cNvCxnSpPr>
            <a:cxnSpLocks/>
          </p:cNvCxnSpPr>
          <p:nvPr/>
        </p:nvCxnSpPr>
        <p:spPr>
          <a:xfrm flipV="1">
            <a:off x="5249003" y="4269228"/>
            <a:ext cx="0" cy="1034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User logo png 4 » PNG Image">
            <a:extLst>
              <a:ext uri="{FF2B5EF4-FFF2-40B4-BE49-F238E27FC236}">
                <a16:creationId xmlns:a16="http://schemas.microsoft.com/office/drawing/2014/main" id="{D5A2EF56-07B1-1A47-9711-14F70CE56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99" y="3181272"/>
            <a:ext cx="975089" cy="975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ADA6E69-DB60-3746-A3FD-F15E91AC7C7C}"/>
              </a:ext>
            </a:extLst>
          </p:cNvPr>
          <p:cNvSpPr/>
          <p:nvPr/>
        </p:nvSpPr>
        <p:spPr>
          <a:xfrm>
            <a:off x="552020" y="4156361"/>
            <a:ext cx="611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User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1B2D65-D04B-5946-ABC7-AF52C925ED80}"/>
              </a:ext>
            </a:extLst>
          </p:cNvPr>
          <p:cNvCxnSpPr>
            <a:stCxn id="1026" idx="3"/>
          </p:cNvCxnSpPr>
          <p:nvPr/>
        </p:nvCxnSpPr>
        <p:spPr>
          <a:xfrm flipV="1">
            <a:off x="1347688" y="3668816"/>
            <a:ext cx="48773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27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E6C89-3993-AF41-A91B-2E2E4ABFE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5" name="Disco magnético 29">
            <a:extLst>
              <a:ext uri="{FF2B5EF4-FFF2-40B4-BE49-F238E27FC236}">
                <a16:creationId xmlns:a16="http://schemas.microsoft.com/office/drawing/2014/main" id="{F9540CF4-9B62-044A-A4C4-81401A32F9F9}"/>
              </a:ext>
            </a:extLst>
          </p:cNvPr>
          <p:cNvSpPr/>
          <p:nvPr/>
        </p:nvSpPr>
        <p:spPr>
          <a:xfrm>
            <a:off x="10408428" y="2594690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30">
            <a:extLst>
              <a:ext uri="{FF2B5EF4-FFF2-40B4-BE49-F238E27FC236}">
                <a16:creationId xmlns:a16="http://schemas.microsoft.com/office/drawing/2014/main" id="{DD3CA3DA-4EEC-494E-916C-0215995778E0}"/>
              </a:ext>
            </a:extLst>
          </p:cNvPr>
          <p:cNvSpPr/>
          <p:nvPr/>
        </p:nvSpPr>
        <p:spPr>
          <a:xfrm>
            <a:off x="8609127" y="269266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31">
            <a:extLst>
              <a:ext uri="{FF2B5EF4-FFF2-40B4-BE49-F238E27FC236}">
                <a16:creationId xmlns:a16="http://schemas.microsoft.com/office/drawing/2014/main" id="{C06D4C3D-8554-0042-8210-C5925E4F0DFD}"/>
              </a:ext>
            </a:extLst>
          </p:cNvPr>
          <p:cNvSpPr/>
          <p:nvPr/>
        </p:nvSpPr>
        <p:spPr>
          <a:xfrm>
            <a:off x="8609127" y="302204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32">
            <a:extLst>
              <a:ext uri="{FF2B5EF4-FFF2-40B4-BE49-F238E27FC236}">
                <a16:creationId xmlns:a16="http://schemas.microsoft.com/office/drawing/2014/main" id="{37F5C019-FAC3-4D48-9DF6-47C45962E8AC}"/>
              </a:ext>
            </a:extLst>
          </p:cNvPr>
          <p:cNvSpPr/>
          <p:nvPr/>
        </p:nvSpPr>
        <p:spPr>
          <a:xfrm>
            <a:off x="8609126" y="3351430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33">
            <a:extLst>
              <a:ext uri="{FF2B5EF4-FFF2-40B4-BE49-F238E27FC236}">
                <a16:creationId xmlns:a16="http://schemas.microsoft.com/office/drawing/2014/main" id="{285006C1-1861-B04E-81C9-F5A4CE5A1A88}"/>
              </a:ext>
            </a:extLst>
          </p:cNvPr>
          <p:cNvSpPr/>
          <p:nvPr/>
        </p:nvSpPr>
        <p:spPr>
          <a:xfrm>
            <a:off x="10555870" y="2238258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DB</a:t>
            </a:r>
            <a:endParaRPr lang="es-CO" dirty="0"/>
          </a:p>
        </p:txBody>
      </p:sp>
      <p:sp>
        <p:nvSpPr>
          <p:cNvPr id="10" name="Rectángulo 34">
            <a:extLst>
              <a:ext uri="{FF2B5EF4-FFF2-40B4-BE49-F238E27FC236}">
                <a16:creationId xmlns:a16="http://schemas.microsoft.com/office/drawing/2014/main" id="{F134FB9B-79D9-FA48-A975-C0B0FF308C78}"/>
              </a:ext>
            </a:extLst>
          </p:cNvPr>
          <p:cNvSpPr/>
          <p:nvPr/>
        </p:nvSpPr>
        <p:spPr>
          <a:xfrm>
            <a:off x="8650057" y="2238258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Servidor</a:t>
            </a:r>
            <a:endParaRPr lang="es-CO" dirty="0"/>
          </a:p>
        </p:txBody>
      </p:sp>
      <p:cxnSp>
        <p:nvCxnSpPr>
          <p:cNvPr id="11" name="Conector recto de flecha 35">
            <a:extLst>
              <a:ext uri="{FF2B5EF4-FFF2-40B4-BE49-F238E27FC236}">
                <a16:creationId xmlns:a16="http://schemas.microsoft.com/office/drawing/2014/main" id="{48B265F3-B9E7-4C42-9BDC-06D9A5D3B4B9}"/>
              </a:ext>
            </a:extLst>
          </p:cNvPr>
          <p:cNvCxnSpPr/>
          <p:nvPr/>
        </p:nvCxnSpPr>
        <p:spPr>
          <a:xfrm>
            <a:off x="9798829" y="3181272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577AEB6-FA30-DE4B-A51B-5B1A82C7BA34}"/>
              </a:ext>
            </a:extLst>
          </p:cNvPr>
          <p:cNvSpPr/>
          <p:nvPr/>
        </p:nvSpPr>
        <p:spPr>
          <a:xfrm>
            <a:off x="7641753" y="2986538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Conector recto de flecha 24">
            <a:extLst>
              <a:ext uri="{FF2B5EF4-FFF2-40B4-BE49-F238E27FC236}">
                <a16:creationId xmlns:a16="http://schemas.microsoft.com/office/drawing/2014/main" id="{02CA1AC9-C769-1C41-A55C-304A0E0CAD32}"/>
              </a:ext>
            </a:extLst>
          </p:cNvPr>
          <p:cNvCxnSpPr>
            <a:stCxn id="12" idx="3"/>
          </p:cNvCxnSpPr>
          <p:nvPr/>
        </p:nvCxnSpPr>
        <p:spPr>
          <a:xfrm>
            <a:off x="8081997" y="3163519"/>
            <a:ext cx="5267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4">
            <a:extLst>
              <a:ext uri="{FF2B5EF4-FFF2-40B4-BE49-F238E27FC236}">
                <a16:creationId xmlns:a16="http://schemas.microsoft.com/office/drawing/2014/main" id="{95C125A9-8A94-D448-97E3-DA34B0FEEF00}"/>
              </a:ext>
            </a:extLst>
          </p:cNvPr>
          <p:cNvSpPr/>
          <p:nvPr/>
        </p:nvSpPr>
        <p:spPr>
          <a:xfrm>
            <a:off x="7376320" y="2581696"/>
            <a:ext cx="947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API </a:t>
            </a:r>
            <a:r>
              <a:rPr lang="es-ES" dirty="0" err="1"/>
              <a:t>Rest</a:t>
            </a:r>
            <a:endParaRPr lang="es-CO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3A7E06-972E-E243-8BBD-97DE95AF7A89}"/>
              </a:ext>
            </a:extLst>
          </p:cNvPr>
          <p:cNvSpPr txBox="1"/>
          <p:nvPr/>
        </p:nvSpPr>
        <p:spPr>
          <a:xfrm>
            <a:off x="3177510" y="5350256"/>
            <a:ext cx="5096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Usando</a:t>
            </a:r>
            <a:r>
              <a:rPr lang="en-US" i="1" dirty="0"/>
              <a:t> JavaScript</a:t>
            </a:r>
            <a:r>
              <a:rPr lang="en-US" dirty="0"/>
              <a:t> </a:t>
            </a:r>
            <a:r>
              <a:rPr lang="en-US" dirty="0" err="1"/>
              <a:t>Asíncrono</a:t>
            </a:r>
            <a:r>
              <a:rPr lang="en-US" dirty="0"/>
              <a:t> + XML (AJAX),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enviar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recogidos</a:t>
            </a:r>
            <a:r>
              <a:rPr lang="en-US" dirty="0"/>
              <a:t> del </a:t>
            </a:r>
            <a:r>
              <a:rPr lang="en-US" dirty="0" err="1"/>
              <a:t>usuario</a:t>
            </a:r>
            <a:r>
              <a:rPr lang="en-US" dirty="0"/>
              <a:t>.</a:t>
            </a:r>
            <a:endParaRPr lang="en-US" i="1" dirty="0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5D634D-519E-7E44-94B1-9277F3E0255D}"/>
              </a:ext>
            </a:extLst>
          </p:cNvPr>
          <p:cNvSpPr/>
          <p:nvPr/>
        </p:nvSpPr>
        <p:spPr>
          <a:xfrm>
            <a:off x="1835426" y="2577718"/>
            <a:ext cx="1948070" cy="2255347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&lt;html&gt;</a:t>
            </a:r>
          </a:p>
          <a:p>
            <a:r>
              <a:rPr lang="en-US" dirty="0">
                <a:solidFill>
                  <a:schemeClr val="tx1"/>
                </a:solidFill>
              </a:rPr>
              <a:t>   &lt;head&gt;</a:t>
            </a:r>
          </a:p>
          <a:p>
            <a:r>
              <a:rPr lang="en-US" dirty="0">
                <a:solidFill>
                  <a:schemeClr val="tx1"/>
                </a:solidFill>
              </a:rPr>
              <a:t>   &lt;/head&gt;</a:t>
            </a:r>
          </a:p>
          <a:p>
            <a:r>
              <a:rPr lang="en-US" dirty="0">
                <a:solidFill>
                  <a:schemeClr val="tx1"/>
                </a:solidFill>
              </a:rPr>
              <a:t>   </a:t>
            </a:r>
          </a:p>
          <a:p>
            <a:r>
              <a:rPr lang="en-US" dirty="0">
                <a:solidFill>
                  <a:schemeClr val="tx1"/>
                </a:solidFill>
              </a:rPr>
              <a:t>   &lt;body&gt;</a:t>
            </a:r>
          </a:p>
          <a:p>
            <a:r>
              <a:rPr lang="en-US" dirty="0">
                <a:solidFill>
                  <a:schemeClr val="tx1"/>
                </a:solidFill>
              </a:rPr>
              <a:t>   &lt;/body&gt;</a:t>
            </a:r>
          </a:p>
          <a:p>
            <a:r>
              <a:rPr lang="en-US" dirty="0">
                <a:solidFill>
                  <a:schemeClr val="tx1"/>
                </a:solidFill>
              </a:rPr>
              <a:t>&lt;/html&gt;</a:t>
            </a:r>
          </a:p>
          <a:p>
            <a:pPr algn="ctr"/>
            <a:endParaRPr lang="en-US" dirty="0"/>
          </a:p>
        </p:txBody>
      </p:sp>
      <p:sp>
        <p:nvSpPr>
          <p:cNvPr id="16" name="Rectángulo 34">
            <a:extLst>
              <a:ext uri="{FF2B5EF4-FFF2-40B4-BE49-F238E27FC236}">
                <a16:creationId xmlns:a16="http://schemas.microsoft.com/office/drawing/2014/main" id="{B0A02387-D961-4444-BCCD-F12666C9B2E7}"/>
              </a:ext>
            </a:extLst>
          </p:cNvPr>
          <p:cNvSpPr/>
          <p:nvPr/>
        </p:nvSpPr>
        <p:spPr>
          <a:xfrm>
            <a:off x="2441411" y="216737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HTML</a:t>
            </a:r>
            <a:endParaRPr lang="es-CO" dirty="0"/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BAFDE12D-538D-2C42-A603-F6F386B0F02D}"/>
              </a:ext>
            </a:extLst>
          </p:cNvPr>
          <p:cNvCxnSpPr>
            <a:cxnSpLocks/>
            <a:stCxn id="19" idx="3"/>
            <a:endCxn id="12" idx="1"/>
          </p:cNvCxnSpPr>
          <p:nvPr/>
        </p:nvCxnSpPr>
        <p:spPr>
          <a:xfrm flipV="1">
            <a:off x="5792156" y="3163519"/>
            <a:ext cx="1849597" cy="541872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2F39981-F4CA-2248-8204-EEC4C46CFD73}"/>
              </a:ext>
            </a:extLst>
          </p:cNvPr>
          <p:cNvSpPr/>
          <p:nvPr/>
        </p:nvSpPr>
        <p:spPr>
          <a:xfrm>
            <a:off x="4705850" y="3141554"/>
            <a:ext cx="1086306" cy="1127674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544CA04C-F940-F64D-89D0-5920FC34C7B5}"/>
              </a:ext>
            </a:extLst>
          </p:cNvPr>
          <p:cNvCxnSpPr>
            <a:cxnSpLocks/>
            <a:stCxn id="3" idx="3"/>
            <a:endCxn id="19" idx="1"/>
          </p:cNvCxnSpPr>
          <p:nvPr/>
        </p:nvCxnSpPr>
        <p:spPr>
          <a:xfrm flipV="1">
            <a:off x="3783496" y="3705391"/>
            <a:ext cx="922354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34">
            <a:extLst>
              <a:ext uri="{FF2B5EF4-FFF2-40B4-BE49-F238E27FC236}">
                <a16:creationId xmlns:a16="http://schemas.microsoft.com/office/drawing/2014/main" id="{4C418F93-A5F1-6D4B-A063-5DB9909867F8}"/>
              </a:ext>
            </a:extLst>
          </p:cNvPr>
          <p:cNvSpPr/>
          <p:nvPr/>
        </p:nvSpPr>
        <p:spPr>
          <a:xfrm>
            <a:off x="5066902" y="2766362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JS</a:t>
            </a:r>
            <a:endParaRPr lang="es-CO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FF320E9-437E-D24F-AEF9-54C36B588C62}"/>
              </a:ext>
            </a:extLst>
          </p:cNvPr>
          <p:cNvCxnSpPr>
            <a:cxnSpLocks/>
          </p:cNvCxnSpPr>
          <p:nvPr/>
        </p:nvCxnSpPr>
        <p:spPr>
          <a:xfrm flipV="1">
            <a:off x="5249003" y="4269228"/>
            <a:ext cx="0" cy="1034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User logo png 4 » PNG Image">
            <a:extLst>
              <a:ext uri="{FF2B5EF4-FFF2-40B4-BE49-F238E27FC236}">
                <a16:creationId xmlns:a16="http://schemas.microsoft.com/office/drawing/2014/main" id="{D5A2EF56-07B1-1A47-9711-14F70CE56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99" y="3181272"/>
            <a:ext cx="975089" cy="975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ADA6E69-DB60-3746-A3FD-F15E91AC7C7C}"/>
              </a:ext>
            </a:extLst>
          </p:cNvPr>
          <p:cNvSpPr/>
          <p:nvPr/>
        </p:nvSpPr>
        <p:spPr>
          <a:xfrm>
            <a:off x="552020" y="4156361"/>
            <a:ext cx="611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User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1B2D65-D04B-5946-ABC7-AF52C925ED80}"/>
              </a:ext>
            </a:extLst>
          </p:cNvPr>
          <p:cNvCxnSpPr>
            <a:stCxn id="1026" idx="3"/>
          </p:cNvCxnSpPr>
          <p:nvPr/>
        </p:nvCxnSpPr>
        <p:spPr>
          <a:xfrm flipV="1">
            <a:off x="1347688" y="3668816"/>
            <a:ext cx="48773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44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E6C89-3993-AF41-A91B-2E2E4ABFE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5" name="Disco magnético 29">
            <a:extLst>
              <a:ext uri="{FF2B5EF4-FFF2-40B4-BE49-F238E27FC236}">
                <a16:creationId xmlns:a16="http://schemas.microsoft.com/office/drawing/2014/main" id="{F9540CF4-9B62-044A-A4C4-81401A32F9F9}"/>
              </a:ext>
            </a:extLst>
          </p:cNvPr>
          <p:cNvSpPr/>
          <p:nvPr/>
        </p:nvSpPr>
        <p:spPr>
          <a:xfrm>
            <a:off x="10408428" y="2594690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30">
            <a:extLst>
              <a:ext uri="{FF2B5EF4-FFF2-40B4-BE49-F238E27FC236}">
                <a16:creationId xmlns:a16="http://schemas.microsoft.com/office/drawing/2014/main" id="{DD3CA3DA-4EEC-494E-916C-0215995778E0}"/>
              </a:ext>
            </a:extLst>
          </p:cNvPr>
          <p:cNvSpPr/>
          <p:nvPr/>
        </p:nvSpPr>
        <p:spPr>
          <a:xfrm>
            <a:off x="8609127" y="269266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31">
            <a:extLst>
              <a:ext uri="{FF2B5EF4-FFF2-40B4-BE49-F238E27FC236}">
                <a16:creationId xmlns:a16="http://schemas.microsoft.com/office/drawing/2014/main" id="{C06D4C3D-8554-0042-8210-C5925E4F0DFD}"/>
              </a:ext>
            </a:extLst>
          </p:cNvPr>
          <p:cNvSpPr/>
          <p:nvPr/>
        </p:nvSpPr>
        <p:spPr>
          <a:xfrm>
            <a:off x="8609127" y="302204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32">
            <a:extLst>
              <a:ext uri="{FF2B5EF4-FFF2-40B4-BE49-F238E27FC236}">
                <a16:creationId xmlns:a16="http://schemas.microsoft.com/office/drawing/2014/main" id="{37F5C019-FAC3-4D48-9DF6-47C45962E8AC}"/>
              </a:ext>
            </a:extLst>
          </p:cNvPr>
          <p:cNvSpPr/>
          <p:nvPr/>
        </p:nvSpPr>
        <p:spPr>
          <a:xfrm>
            <a:off x="8609126" y="3351430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33">
            <a:extLst>
              <a:ext uri="{FF2B5EF4-FFF2-40B4-BE49-F238E27FC236}">
                <a16:creationId xmlns:a16="http://schemas.microsoft.com/office/drawing/2014/main" id="{285006C1-1861-B04E-81C9-F5A4CE5A1A88}"/>
              </a:ext>
            </a:extLst>
          </p:cNvPr>
          <p:cNvSpPr/>
          <p:nvPr/>
        </p:nvSpPr>
        <p:spPr>
          <a:xfrm>
            <a:off x="10555870" y="2238258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DB</a:t>
            </a:r>
            <a:endParaRPr lang="es-CO" dirty="0"/>
          </a:p>
        </p:txBody>
      </p:sp>
      <p:sp>
        <p:nvSpPr>
          <p:cNvPr id="10" name="Rectángulo 34">
            <a:extLst>
              <a:ext uri="{FF2B5EF4-FFF2-40B4-BE49-F238E27FC236}">
                <a16:creationId xmlns:a16="http://schemas.microsoft.com/office/drawing/2014/main" id="{F134FB9B-79D9-FA48-A975-C0B0FF308C78}"/>
              </a:ext>
            </a:extLst>
          </p:cNvPr>
          <p:cNvSpPr/>
          <p:nvPr/>
        </p:nvSpPr>
        <p:spPr>
          <a:xfrm>
            <a:off x="8650057" y="2238258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Servidor</a:t>
            </a:r>
            <a:endParaRPr lang="es-CO" dirty="0"/>
          </a:p>
        </p:txBody>
      </p:sp>
      <p:cxnSp>
        <p:nvCxnSpPr>
          <p:cNvPr id="11" name="Conector recto de flecha 35">
            <a:extLst>
              <a:ext uri="{FF2B5EF4-FFF2-40B4-BE49-F238E27FC236}">
                <a16:creationId xmlns:a16="http://schemas.microsoft.com/office/drawing/2014/main" id="{48B265F3-B9E7-4C42-9BDC-06D9A5D3B4B9}"/>
              </a:ext>
            </a:extLst>
          </p:cNvPr>
          <p:cNvCxnSpPr/>
          <p:nvPr/>
        </p:nvCxnSpPr>
        <p:spPr>
          <a:xfrm>
            <a:off x="9798829" y="3181272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577AEB6-FA30-DE4B-A51B-5B1A82C7BA34}"/>
              </a:ext>
            </a:extLst>
          </p:cNvPr>
          <p:cNvSpPr/>
          <p:nvPr/>
        </p:nvSpPr>
        <p:spPr>
          <a:xfrm>
            <a:off x="7641753" y="2986538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Conector recto de flecha 24">
            <a:extLst>
              <a:ext uri="{FF2B5EF4-FFF2-40B4-BE49-F238E27FC236}">
                <a16:creationId xmlns:a16="http://schemas.microsoft.com/office/drawing/2014/main" id="{02CA1AC9-C769-1C41-A55C-304A0E0CAD32}"/>
              </a:ext>
            </a:extLst>
          </p:cNvPr>
          <p:cNvCxnSpPr>
            <a:stCxn id="12" idx="3"/>
          </p:cNvCxnSpPr>
          <p:nvPr/>
        </p:nvCxnSpPr>
        <p:spPr>
          <a:xfrm>
            <a:off x="8081997" y="3163519"/>
            <a:ext cx="5267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4">
            <a:extLst>
              <a:ext uri="{FF2B5EF4-FFF2-40B4-BE49-F238E27FC236}">
                <a16:creationId xmlns:a16="http://schemas.microsoft.com/office/drawing/2014/main" id="{95C125A9-8A94-D448-97E3-DA34B0FEEF00}"/>
              </a:ext>
            </a:extLst>
          </p:cNvPr>
          <p:cNvSpPr/>
          <p:nvPr/>
        </p:nvSpPr>
        <p:spPr>
          <a:xfrm>
            <a:off x="7376320" y="2581696"/>
            <a:ext cx="947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API </a:t>
            </a:r>
            <a:r>
              <a:rPr lang="es-ES" dirty="0" err="1"/>
              <a:t>Rest</a:t>
            </a:r>
            <a:endParaRPr lang="es-CO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3A7E06-972E-E243-8BBD-97DE95AF7A89}"/>
              </a:ext>
            </a:extLst>
          </p:cNvPr>
          <p:cNvSpPr txBox="1"/>
          <p:nvPr/>
        </p:nvSpPr>
        <p:spPr>
          <a:xfrm>
            <a:off x="3016881" y="5372221"/>
            <a:ext cx="4464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Tambien </a:t>
            </a:r>
            <a:r>
              <a:rPr lang="en-US" i="1" dirty="0" err="1"/>
              <a:t>usando</a:t>
            </a:r>
            <a:r>
              <a:rPr lang="en-US" i="1" dirty="0"/>
              <a:t> AJAX,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recibir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, </a:t>
            </a:r>
            <a:r>
              <a:rPr lang="en-US" dirty="0" err="1"/>
              <a:t>comunicándonos</a:t>
            </a:r>
            <a:r>
              <a:rPr lang="en-US" dirty="0"/>
              <a:t> con el API Rest</a:t>
            </a:r>
            <a:endParaRPr lang="en-US" i="1" dirty="0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5D634D-519E-7E44-94B1-9277F3E0255D}"/>
              </a:ext>
            </a:extLst>
          </p:cNvPr>
          <p:cNvSpPr/>
          <p:nvPr/>
        </p:nvSpPr>
        <p:spPr>
          <a:xfrm>
            <a:off x="1835426" y="2577718"/>
            <a:ext cx="1948070" cy="2255347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&lt;html&gt;</a:t>
            </a:r>
          </a:p>
          <a:p>
            <a:r>
              <a:rPr lang="en-US" dirty="0">
                <a:solidFill>
                  <a:schemeClr val="tx1"/>
                </a:solidFill>
              </a:rPr>
              <a:t>   &lt;head&gt;</a:t>
            </a:r>
          </a:p>
          <a:p>
            <a:r>
              <a:rPr lang="en-US" dirty="0">
                <a:solidFill>
                  <a:schemeClr val="tx1"/>
                </a:solidFill>
              </a:rPr>
              <a:t>   &lt;/head&gt;</a:t>
            </a:r>
          </a:p>
          <a:p>
            <a:r>
              <a:rPr lang="en-US" dirty="0">
                <a:solidFill>
                  <a:schemeClr val="tx1"/>
                </a:solidFill>
              </a:rPr>
              <a:t>   </a:t>
            </a:r>
          </a:p>
          <a:p>
            <a:r>
              <a:rPr lang="en-US" dirty="0">
                <a:solidFill>
                  <a:schemeClr val="tx1"/>
                </a:solidFill>
              </a:rPr>
              <a:t>   &lt;body&gt;</a:t>
            </a:r>
          </a:p>
          <a:p>
            <a:r>
              <a:rPr lang="en-US" dirty="0">
                <a:solidFill>
                  <a:schemeClr val="tx1"/>
                </a:solidFill>
              </a:rPr>
              <a:t>   &lt;/body&gt;</a:t>
            </a:r>
          </a:p>
          <a:p>
            <a:r>
              <a:rPr lang="en-US" dirty="0">
                <a:solidFill>
                  <a:schemeClr val="tx1"/>
                </a:solidFill>
              </a:rPr>
              <a:t>&lt;/html&gt;</a:t>
            </a:r>
          </a:p>
          <a:p>
            <a:pPr algn="ctr"/>
            <a:endParaRPr lang="en-US" dirty="0"/>
          </a:p>
        </p:txBody>
      </p:sp>
      <p:sp>
        <p:nvSpPr>
          <p:cNvPr id="16" name="Rectángulo 34">
            <a:extLst>
              <a:ext uri="{FF2B5EF4-FFF2-40B4-BE49-F238E27FC236}">
                <a16:creationId xmlns:a16="http://schemas.microsoft.com/office/drawing/2014/main" id="{B0A02387-D961-4444-BCCD-F12666C9B2E7}"/>
              </a:ext>
            </a:extLst>
          </p:cNvPr>
          <p:cNvSpPr/>
          <p:nvPr/>
        </p:nvSpPr>
        <p:spPr>
          <a:xfrm>
            <a:off x="2441411" y="216737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HTML</a:t>
            </a:r>
            <a:endParaRPr lang="es-CO" dirty="0"/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BAFDE12D-538D-2C42-A603-F6F386B0F02D}"/>
              </a:ext>
            </a:extLst>
          </p:cNvPr>
          <p:cNvCxnSpPr>
            <a:cxnSpLocks/>
            <a:stCxn id="19" idx="3"/>
            <a:endCxn id="12" idx="1"/>
          </p:cNvCxnSpPr>
          <p:nvPr/>
        </p:nvCxnSpPr>
        <p:spPr>
          <a:xfrm flipV="1">
            <a:off x="5792156" y="3163519"/>
            <a:ext cx="1849597" cy="541872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2F39981-F4CA-2248-8204-EEC4C46CFD73}"/>
              </a:ext>
            </a:extLst>
          </p:cNvPr>
          <p:cNvSpPr/>
          <p:nvPr/>
        </p:nvSpPr>
        <p:spPr>
          <a:xfrm>
            <a:off x="4705850" y="3141554"/>
            <a:ext cx="1086306" cy="1127674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GET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544CA04C-F940-F64D-89D0-5920FC34C7B5}"/>
              </a:ext>
            </a:extLst>
          </p:cNvPr>
          <p:cNvCxnSpPr>
            <a:cxnSpLocks/>
            <a:stCxn id="3" idx="3"/>
            <a:endCxn id="19" idx="1"/>
          </p:cNvCxnSpPr>
          <p:nvPr/>
        </p:nvCxnSpPr>
        <p:spPr>
          <a:xfrm flipV="1">
            <a:off x="3783496" y="3705391"/>
            <a:ext cx="922354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34">
            <a:extLst>
              <a:ext uri="{FF2B5EF4-FFF2-40B4-BE49-F238E27FC236}">
                <a16:creationId xmlns:a16="http://schemas.microsoft.com/office/drawing/2014/main" id="{4C418F93-A5F1-6D4B-A063-5DB9909867F8}"/>
              </a:ext>
            </a:extLst>
          </p:cNvPr>
          <p:cNvSpPr/>
          <p:nvPr/>
        </p:nvSpPr>
        <p:spPr>
          <a:xfrm>
            <a:off x="5066902" y="2766362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JS</a:t>
            </a:r>
            <a:endParaRPr lang="es-CO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FF320E9-437E-D24F-AEF9-54C36B588C62}"/>
              </a:ext>
            </a:extLst>
          </p:cNvPr>
          <p:cNvCxnSpPr>
            <a:cxnSpLocks/>
          </p:cNvCxnSpPr>
          <p:nvPr/>
        </p:nvCxnSpPr>
        <p:spPr>
          <a:xfrm flipV="1">
            <a:off x="5249003" y="4269228"/>
            <a:ext cx="0" cy="1034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User logo png 4 » PNG Image">
            <a:extLst>
              <a:ext uri="{FF2B5EF4-FFF2-40B4-BE49-F238E27FC236}">
                <a16:creationId xmlns:a16="http://schemas.microsoft.com/office/drawing/2014/main" id="{D5A2EF56-07B1-1A47-9711-14F70CE56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99" y="3181272"/>
            <a:ext cx="975089" cy="975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ADA6E69-DB60-3746-A3FD-F15E91AC7C7C}"/>
              </a:ext>
            </a:extLst>
          </p:cNvPr>
          <p:cNvSpPr/>
          <p:nvPr/>
        </p:nvSpPr>
        <p:spPr>
          <a:xfrm>
            <a:off x="552020" y="4156361"/>
            <a:ext cx="611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User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1B2D65-D04B-5946-ABC7-AF52C925ED80}"/>
              </a:ext>
            </a:extLst>
          </p:cNvPr>
          <p:cNvCxnSpPr>
            <a:stCxn id="1026" idx="3"/>
          </p:cNvCxnSpPr>
          <p:nvPr/>
        </p:nvCxnSpPr>
        <p:spPr>
          <a:xfrm flipV="1">
            <a:off x="1347688" y="3668816"/>
            <a:ext cx="48773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51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E6C89-3993-AF41-A91B-2E2E4ABFE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5" name="Disco magnético 29">
            <a:extLst>
              <a:ext uri="{FF2B5EF4-FFF2-40B4-BE49-F238E27FC236}">
                <a16:creationId xmlns:a16="http://schemas.microsoft.com/office/drawing/2014/main" id="{F9540CF4-9B62-044A-A4C4-81401A32F9F9}"/>
              </a:ext>
            </a:extLst>
          </p:cNvPr>
          <p:cNvSpPr/>
          <p:nvPr/>
        </p:nvSpPr>
        <p:spPr>
          <a:xfrm>
            <a:off x="10408428" y="2594690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30">
            <a:extLst>
              <a:ext uri="{FF2B5EF4-FFF2-40B4-BE49-F238E27FC236}">
                <a16:creationId xmlns:a16="http://schemas.microsoft.com/office/drawing/2014/main" id="{DD3CA3DA-4EEC-494E-916C-0215995778E0}"/>
              </a:ext>
            </a:extLst>
          </p:cNvPr>
          <p:cNvSpPr/>
          <p:nvPr/>
        </p:nvSpPr>
        <p:spPr>
          <a:xfrm>
            <a:off x="8609127" y="269266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31">
            <a:extLst>
              <a:ext uri="{FF2B5EF4-FFF2-40B4-BE49-F238E27FC236}">
                <a16:creationId xmlns:a16="http://schemas.microsoft.com/office/drawing/2014/main" id="{C06D4C3D-8554-0042-8210-C5925E4F0DFD}"/>
              </a:ext>
            </a:extLst>
          </p:cNvPr>
          <p:cNvSpPr/>
          <p:nvPr/>
        </p:nvSpPr>
        <p:spPr>
          <a:xfrm>
            <a:off x="8609127" y="302204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32">
            <a:extLst>
              <a:ext uri="{FF2B5EF4-FFF2-40B4-BE49-F238E27FC236}">
                <a16:creationId xmlns:a16="http://schemas.microsoft.com/office/drawing/2014/main" id="{37F5C019-FAC3-4D48-9DF6-47C45962E8AC}"/>
              </a:ext>
            </a:extLst>
          </p:cNvPr>
          <p:cNvSpPr/>
          <p:nvPr/>
        </p:nvSpPr>
        <p:spPr>
          <a:xfrm>
            <a:off x="8609126" y="3351430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33">
            <a:extLst>
              <a:ext uri="{FF2B5EF4-FFF2-40B4-BE49-F238E27FC236}">
                <a16:creationId xmlns:a16="http://schemas.microsoft.com/office/drawing/2014/main" id="{285006C1-1861-B04E-81C9-F5A4CE5A1A88}"/>
              </a:ext>
            </a:extLst>
          </p:cNvPr>
          <p:cNvSpPr/>
          <p:nvPr/>
        </p:nvSpPr>
        <p:spPr>
          <a:xfrm>
            <a:off x="10555870" y="2238258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DB</a:t>
            </a:r>
            <a:endParaRPr lang="es-CO" dirty="0"/>
          </a:p>
        </p:txBody>
      </p:sp>
      <p:sp>
        <p:nvSpPr>
          <p:cNvPr id="10" name="Rectángulo 34">
            <a:extLst>
              <a:ext uri="{FF2B5EF4-FFF2-40B4-BE49-F238E27FC236}">
                <a16:creationId xmlns:a16="http://schemas.microsoft.com/office/drawing/2014/main" id="{F134FB9B-79D9-FA48-A975-C0B0FF308C78}"/>
              </a:ext>
            </a:extLst>
          </p:cNvPr>
          <p:cNvSpPr/>
          <p:nvPr/>
        </p:nvSpPr>
        <p:spPr>
          <a:xfrm>
            <a:off x="8650057" y="2238258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Servidor</a:t>
            </a:r>
            <a:endParaRPr lang="es-CO" dirty="0"/>
          </a:p>
        </p:txBody>
      </p:sp>
      <p:cxnSp>
        <p:nvCxnSpPr>
          <p:cNvPr id="11" name="Conector recto de flecha 35">
            <a:extLst>
              <a:ext uri="{FF2B5EF4-FFF2-40B4-BE49-F238E27FC236}">
                <a16:creationId xmlns:a16="http://schemas.microsoft.com/office/drawing/2014/main" id="{48B265F3-B9E7-4C42-9BDC-06D9A5D3B4B9}"/>
              </a:ext>
            </a:extLst>
          </p:cNvPr>
          <p:cNvCxnSpPr/>
          <p:nvPr/>
        </p:nvCxnSpPr>
        <p:spPr>
          <a:xfrm>
            <a:off x="9798829" y="3181272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577AEB6-FA30-DE4B-A51B-5B1A82C7BA34}"/>
              </a:ext>
            </a:extLst>
          </p:cNvPr>
          <p:cNvSpPr/>
          <p:nvPr/>
        </p:nvSpPr>
        <p:spPr>
          <a:xfrm>
            <a:off x="7641753" y="2986538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Conector recto de flecha 24">
            <a:extLst>
              <a:ext uri="{FF2B5EF4-FFF2-40B4-BE49-F238E27FC236}">
                <a16:creationId xmlns:a16="http://schemas.microsoft.com/office/drawing/2014/main" id="{02CA1AC9-C769-1C41-A55C-304A0E0CAD32}"/>
              </a:ext>
            </a:extLst>
          </p:cNvPr>
          <p:cNvCxnSpPr>
            <a:stCxn id="12" idx="3"/>
          </p:cNvCxnSpPr>
          <p:nvPr/>
        </p:nvCxnSpPr>
        <p:spPr>
          <a:xfrm>
            <a:off x="8081997" y="3163519"/>
            <a:ext cx="5267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4">
            <a:extLst>
              <a:ext uri="{FF2B5EF4-FFF2-40B4-BE49-F238E27FC236}">
                <a16:creationId xmlns:a16="http://schemas.microsoft.com/office/drawing/2014/main" id="{95C125A9-8A94-D448-97E3-DA34B0FEEF00}"/>
              </a:ext>
            </a:extLst>
          </p:cNvPr>
          <p:cNvSpPr/>
          <p:nvPr/>
        </p:nvSpPr>
        <p:spPr>
          <a:xfrm>
            <a:off x="7376320" y="2581696"/>
            <a:ext cx="947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API </a:t>
            </a:r>
            <a:r>
              <a:rPr lang="es-ES" dirty="0" err="1"/>
              <a:t>Rest</a:t>
            </a:r>
            <a:endParaRPr lang="es-CO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3A7E06-972E-E243-8BBD-97DE95AF7A89}"/>
              </a:ext>
            </a:extLst>
          </p:cNvPr>
          <p:cNvSpPr txBox="1"/>
          <p:nvPr/>
        </p:nvSpPr>
        <p:spPr>
          <a:xfrm>
            <a:off x="3016881" y="5372221"/>
            <a:ext cx="4464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Tambien </a:t>
            </a:r>
            <a:r>
              <a:rPr lang="en-US" i="1" dirty="0" err="1"/>
              <a:t>usando</a:t>
            </a:r>
            <a:r>
              <a:rPr lang="en-US" i="1" dirty="0"/>
              <a:t> AJAX,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recibir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, </a:t>
            </a:r>
            <a:r>
              <a:rPr lang="en-US" dirty="0" err="1"/>
              <a:t>comunicándonos</a:t>
            </a:r>
            <a:r>
              <a:rPr lang="en-US" dirty="0"/>
              <a:t> con el API Rest</a:t>
            </a:r>
            <a:endParaRPr lang="en-US" i="1" dirty="0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5D634D-519E-7E44-94B1-9277F3E0255D}"/>
              </a:ext>
            </a:extLst>
          </p:cNvPr>
          <p:cNvSpPr/>
          <p:nvPr/>
        </p:nvSpPr>
        <p:spPr>
          <a:xfrm>
            <a:off x="1835426" y="2577718"/>
            <a:ext cx="1948070" cy="2255347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&lt;html&gt;</a:t>
            </a:r>
          </a:p>
          <a:p>
            <a:r>
              <a:rPr lang="en-US" dirty="0">
                <a:solidFill>
                  <a:schemeClr val="tx1"/>
                </a:solidFill>
              </a:rPr>
              <a:t>   &lt;head&gt;</a:t>
            </a:r>
          </a:p>
          <a:p>
            <a:r>
              <a:rPr lang="en-US" dirty="0">
                <a:solidFill>
                  <a:schemeClr val="tx1"/>
                </a:solidFill>
              </a:rPr>
              <a:t>   &lt;/head&gt;</a:t>
            </a:r>
          </a:p>
          <a:p>
            <a:r>
              <a:rPr lang="en-US" dirty="0">
                <a:solidFill>
                  <a:schemeClr val="tx1"/>
                </a:solidFill>
              </a:rPr>
              <a:t>   </a:t>
            </a:r>
          </a:p>
          <a:p>
            <a:r>
              <a:rPr lang="en-US" dirty="0">
                <a:solidFill>
                  <a:schemeClr val="tx1"/>
                </a:solidFill>
              </a:rPr>
              <a:t>   &lt;body&gt;</a:t>
            </a:r>
          </a:p>
          <a:p>
            <a:r>
              <a:rPr lang="en-US" dirty="0">
                <a:solidFill>
                  <a:schemeClr val="tx1"/>
                </a:solidFill>
              </a:rPr>
              <a:t>   &lt;/body&gt;</a:t>
            </a:r>
          </a:p>
          <a:p>
            <a:r>
              <a:rPr lang="en-US" dirty="0">
                <a:solidFill>
                  <a:schemeClr val="tx1"/>
                </a:solidFill>
              </a:rPr>
              <a:t>&lt;/html&gt;</a:t>
            </a:r>
          </a:p>
          <a:p>
            <a:pPr algn="ctr"/>
            <a:endParaRPr lang="en-US" dirty="0"/>
          </a:p>
        </p:txBody>
      </p:sp>
      <p:sp>
        <p:nvSpPr>
          <p:cNvPr id="16" name="Rectángulo 34">
            <a:extLst>
              <a:ext uri="{FF2B5EF4-FFF2-40B4-BE49-F238E27FC236}">
                <a16:creationId xmlns:a16="http://schemas.microsoft.com/office/drawing/2014/main" id="{B0A02387-D961-4444-BCCD-F12666C9B2E7}"/>
              </a:ext>
            </a:extLst>
          </p:cNvPr>
          <p:cNvSpPr/>
          <p:nvPr/>
        </p:nvSpPr>
        <p:spPr>
          <a:xfrm>
            <a:off x="2441411" y="216737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HTML</a:t>
            </a:r>
            <a:endParaRPr lang="es-CO" dirty="0"/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BAFDE12D-538D-2C42-A603-F6F386B0F02D}"/>
              </a:ext>
            </a:extLst>
          </p:cNvPr>
          <p:cNvCxnSpPr>
            <a:cxnSpLocks/>
            <a:stCxn id="19" idx="3"/>
            <a:endCxn id="12" idx="1"/>
          </p:cNvCxnSpPr>
          <p:nvPr/>
        </p:nvCxnSpPr>
        <p:spPr>
          <a:xfrm flipV="1">
            <a:off x="5792156" y="3163519"/>
            <a:ext cx="1849597" cy="541872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2F39981-F4CA-2248-8204-EEC4C46CFD73}"/>
              </a:ext>
            </a:extLst>
          </p:cNvPr>
          <p:cNvSpPr/>
          <p:nvPr/>
        </p:nvSpPr>
        <p:spPr>
          <a:xfrm>
            <a:off x="4705850" y="3141554"/>
            <a:ext cx="1086306" cy="1127674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GET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544CA04C-F940-F64D-89D0-5920FC34C7B5}"/>
              </a:ext>
            </a:extLst>
          </p:cNvPr>
          <p:cNvCxnSpPr>
            <a:cxnSpLocks/>
            <a:stCxn id="3" idx="3"/>
            <a:endCxn id="19" idx="1"/>
          </p:cNvCxnSpPr>
          <p:nvPr/>
        </p:nvCxnSpPr>
        <p:spPr>
          <a:xfrm flipV="1">
            <a:off x="3783496" y="3705391"/>
            <a:ext cx="922354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34">
            <a:extLst>
              <a:ext uri="{FF2B5EF4-FFF2-40B4-BE49-F238E27FC236}">
                <a16:creationId xmlns:a16="http://schemas.microsoft.com/office/drawing/2014/main" id="{4C418F93-A5F1-6D4B-A063-5DB9909867F8}"/>
              </a:ext>
            </a:extLst>
          </p:cNvPr>
          <p:cNvSpPr/>
          <p:nvPr/>
        </p:nvSpPr>
        <p:spPr>
          <a:xfrm>
            <a:off x="5066902" y="2766362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JS</a:t>
            </a:r>
            <a:endParaRPr lang="es-CO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FF320E9-437E-D24F-AEF9-54C36B588C62}"/>
              </a:ext>
            </a:extLst>
          </p:cNvPr>
          <p:cNvCxnSpPr>
            <a:cxnSpLocks/>
          </p:cNvCxnSpPr>
          <p:nvPr/>
        </p:nvCxnSpPr>
        <p:spPr>
          <a:xfrm flipV="1">
            <a:off x="5249003" y="4269228"/>
            <a:ext cx="0" cy="1034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User logo png 4 » PNG Image">
            <a:extLst>
              <a:ext uri="{FF2B5EF4-FFF2-40B4-BE49-F238E27FC236}">
                <a16:creationId xmlns:a16="http://schemas.microsoft.com/office/drawing/2014/main" id="{D5A2EF56-07B1-1A47-9711-14F70CE56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99" y="3181272"/>
            <a:ext cx="975089" cy="975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ADA6E69-DB60-3746-A3FD-F15E91AC7C7C}"/>
              </a:ext>
            </a:extLst>
          </p:cNvPr>
          <p:cNvSpPr/>
          <p:nvPr/>
        </p:nvSpPr>
        <p:spPr>
          <a:xfrm>
            <a:off x="552020" y="4156361"/>
            <a:ext cx="611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User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1B2D65-D04B-5946-ABC7-AF52C925ED80}"/>
              </a:ext>
            </a:extLst>
          </p:cNvPr>
          <p:cNvCxnSpPr>
            <a:stCxn id="1026" idx="3"/>
          </p:cNvCxnSpPr>
          <p:nvPr/>
        </p:nvCxnSpPr>
        <p:spPr>
          <a:xfrm flipV="1">
            <a:off x="1347688" y="3668816"/>
            <a:ext cx="48773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F8DA6F5F-392F-A14B-9084-31282502BE90}"/>
              </a:ext>
            </a:extLst>
          </p:cNvPr>
          <p:cNvSpPr/>
          <p:nvPr/>
        </p:nvSpPr>
        <p:spPr>
          <a:xfrm>
            <a:off x="10554167" y="3056132"/>
            <a:ext cx="424070" cy="424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07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E6C89-3993-AF41-A91B-2E2E4ABFE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5" name="Disco magnético 29">
            <a:extLst>
              <a:ext uri="{FF2B5EF4-FFF2-40B4-BE49-F238E27FC236}">
                <a16:creationId xmlns:a16="http://schemas.microsoft.com/office/drawing/2014/main" id="{F9540CF4-9B62-044A-A4C4-81401A32F9F9}"/>
              </a:ext>
            </a:extLst>
          </p:cNvPr>
          <p:cNvSpPr/>
          <p:nvPr/>
        </p:nvSpPr>
        <p:spPr>
          <a:xfrm>
            <a:off x="10408428" y="2594690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30">
            <a:extLst>
              <a:ext uri="{FF2B5EF4-FFF2-40B4-BE49-F238E27FC236}">
                <a16:creationId xmlns:a16="http://schemas.microsoft.com/office/drawing/2014/main" id="{DD3CA3DA-4EEC-494E-916C-0215995778E0}"/>
              </a:ext>
            </a:extLst>
          </p:cNvPr>
          <p:cNvSpPr/>
          <p:nvPr/>
        </p:nvSpPr>
        <p:spPr>
          <a:xfrm>
            <a:off x="8609127" y="269266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31">
            <a:extLst>
              <a:ext uri="{FF2B5EF4-FFF2-40B4-BE49-F238E27FC236}">
                <a16:creationId xmlns:a16="http://schemas.microsoft.com/office/drawing/2014/main" id="{C06D4C3D-8554-0042-8210-C5925E4F0DFD}"/>
              </a:ext>
            </a:extLst>
          </p:cNvPr>
          <p:cNvSpPr/>
          <p:nvPr/>
        </p:nvSpPr>
        <p:spPr>
          <a:xfrm>
            <a:off x="8609127" y="302204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32">
            <a:extLst>
              <a:ext uri="{FF2B5EF4-FFF2-40B4-BE49-F238E27FC236}">
                <a16:creationId xmlns:a16="http://schemas.microsoft.com/office/drawing/2014/main" id="{37F5C019-FAC3-4D48-9DF6-47C45962E8AC}"/>
              </a:ext>
            </a:extLst>
          </p:cNvPr>
          <p:cNvSpPr/>
          <p:nvPr/>
        </p:nvSpPr>
        <p:spPr>
          <a:xfrm>
            <a:off x="8609126" y="3351430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33">
            <a:extLst>
              <a:ext uri="{FF2B5EF4-FFF2-40B4-BE49-F238E27FC236}">
                <a16:creationId xmlns:a16="http://schemas.microsoft.com/office/drawing/2014/main" id="{285006C1-1861-B04E-81C9-F5A4CE5A1A88}"/>
              </a:ext>
            </a:extLst>
          </p:cNvPr>
          <p:cNvSpPr/>
          <p:nvPr/>
        </p:nvSpPr>
        <p:spPr>
          <a:xfrm>
            <a:off x="10555870" y="2238258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DB</a:t>
            </a:r>
            <a:endParaRPr lang="es-CO" dirty="0"/>
          </a:p>
        </p:txBody>
      </p:sp>
      <p:sp>
        <p:nvSpPr>
          <p:cNvPr id="10" name="Rectángulo 34">
            <a:extLst>
              <a:ext uri="{FF2B5EF4-FFF2-40B4-BE49-F238E27FC236}">
                <a16:creationId xmlns:a16="http://schemas.microsoft.com/office/drawing/2014/main" id="{F134FB9B-79D9-FA48-A975-C0B0FF308C78}"/>
              </a:ext>
            </a:extLst>
          </p:cNvPr>
          <p:cNvSpPr/>
          <p:nvPr/>
        </p:nvSpPr>
        <p:spPr>
          <a:xfrm>
            <a:off x="8650057" y="2238258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Servidor</a:t>
            </a:r>
            <a:endParaRPr lang="es-CO" dirty="0"/>
          </a:p>
        </p:txBody>
      </p:sp>
      <p:cxnSp>
        <p:nvCxnSpPr>
          <p:cNvPr id="11" name="Conector recto de flecha 35">
            <a:extLst>
              <a:ext uri="{FF2B5EF4-FFF2-40B4-BE49-F238E27FC236}">
                <a16:creationId xmlns:a16="http://schemas.microsoft.com/office/drawing/2014/main" id="{48B265F3-B9E7-4C42-9BDC-06D9A5D3B4B9}"/>
              </a:ext>
            </a:extLst>
          </p:cNvPr>
          <p:cNvCxnSpPr/>
          <p:nvPr/>
        </p:nvCxnSpPr>
        <p:spPr>
          <a:xfrm>
            <a:off x="9798829" y="3181272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577AEB6-FA30-DE4B-A51B-5B1A82C7BA34}"/>
              </a:ext>
            </a:extLst>
          </p:cNvPr>
          <p:cNvSpPr/>
          <p:nvPr/>
        </p:nvSpPr>
        <p:spPr>
          <a:xfrm>
            <a:off x="7641753" y="2986538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Conector recto de flecha 24">
            <a:extLst>
              <a:ext uri="{FF2B5EF4-FFF2-40B4-BE49-F238E27FC236}">
                <a16:creationId xmlns:a16="http://schemas.microsoft.com/office/drawing/2014/main" id="{02CA1AC9-C769-1C41-A55C-304A0E0CAD32}"/>
              </a:ext>
            </a:extLst>
          </p:cNvPr>
          <p:cNvCxnSpPr>
            <a:stCxn id="12" idx="3"/>
          </p:cNvCxnSpPr>
          <p:nvPr/>
        </p:nvCxnSpPr>
        <p:spPr>
          <a:xfrm>
            <a:off x="8081997" y="3163519"/>
            <a:ext cx="5267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4">
            <a:extLst>
              <a:ext uri="{FF2B5EF4-FFF2-40B4-BE49-F238E27FC236}">
                <a16:creationId xmlns:a16="http://schemas.microsoft.com/office/drawing/2014/main" id="{95C125A9-8A94-D448-97E3-DA34B0FEEF00}"/>
              </a:ext>
            </a:extLst>
          </p:cNvPr>
          <p:cNvSpPr/>
          <p:nvPr/>
        </p:nvSpPr>
        <p:spPr>
          <a:xfrm>
            <a:off x="7376320" y="2581696"/>
            <a:ext cx="947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API </a:t>
            </a:r>
            <a:r>
              <a:rPr lang="es-ES" dirty="0" err="1"/>
              <a:t>Rest</a:t>
            </a:r>
            <a:endParaRPr lang="es-CO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3A7E06-972E-E243-8BBD-97DE95AF7A89}"/>
              </a:ext>
            </a:extLst>
          </p:cNvPr>
          <p:cNvSpPr txBox="1"/>
          <p:nvPr/>
        </p:nvSpPr>
        <p:spPr>
          <a:xfrm>
            <a:off x="3016881" y="5372221"/>
            <a:ext cx="4464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Tambien </a:t>
            </a:r>
            <a:r>
              <a:rPr lang="en-US" i="1" dirty="0" err="1"/>
              <a:t>usando</a:t>
            </a:r>
            <a:r>
              <a:rPr lang="en-US" i="1" dirty="0"/>
              <a:t> AJAX,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recibir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, </a:t>
            </a:r>
            <a:r>
              <a:rPr lang="en-US" dirty="0" err="1"/>
              <a:t>comunicándonos</a:t>
            </a:r>
            <a:r>
              <a:rPr lang="en-US" dirty="0"/>
              <a:t> con el API Rest</a:t>
            </a:r>
            <a:endParaRPr lang="en-US" i="1" dirty="0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5D634D-519E-7E44-94B1-9277F3E0255D}"/>
              </a:ext>
            </a:extLst>
          </p:cNvPr>
          <p:cNvSpPr/>
          <p:nvPr/>
        </p:nvSpPr>
        <p:spPr>
          <a:xfrm>
            <a:off x="1835426" y="2577718"/>
            <a:ext cx="1948070" cy="2255347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&lt;html&gt;</a:t>
            </a:r>
          </a:p>
          <a:p>
            <a:r>
              <a:rPr lang="en-US" dirty="0">
                <a:solidFill>
                  <a:schemeClr val="tx1"/>
                </a:solidFill>
              </a:rPr>
              <a:t>   &lt;head&gt;</a:t>
            </a:r>
          </a:p>
          <a:p>
            <a:r>
              <a:rPr lang="en-US" dirty="0">
                <a:solidFill>
                  <a:schemeClr val="tx1"/>
                </a:solidFill>
              </a:rPr>
              <a:t>   &lt;/head&gt;</a:t>
            </a:r>
          </a:p>
          <a:p>
            <a:r>
              <a:rPr lang="en-US" dirty="0">
                <a:solidFill>
                  <a:schemeClr val="tx1"/>
                </a:solidFill>
              </a:rPr>
              <a:t>   </a:t>
            </a:r>
          </a:p>
          <a:p>
            <a:r>
              <a:rPr lang="en-US" dirty="0">
                <a:solidFill>
                  <a:schemeClr val="tx1"/>
                </a:solidFill>
              </a:rPr>
              <a:t>   &lt;body&gt;</a:t>
            </a:r>
          </a:p>
          <a:p>
            <a:r>
              <a:rPr lang="en-US" dirty="0">
                <a:solidFill>
                  <a:schemeClr val="tx1"/>
                </a:solidFill>
              </a:rPr>
              <a:t>   &lt;/body&gt;</a:t>
            </a:r>
          </a:p>
          <a:p>
            <a:r>
              <a:rPr lang="en-US" dirty="0">
                <a:solidFill>
                  <a:schemeClr val="tx1"/>
                </a:solidFill>
              </a:rPr>
              <a:t>&lt;/html&gt;</a:t>
            </a:r>
          </a:p>
          <a:p>
            <a:pPr algn="ctr"/>
            <a:endParaRPr lang="en-US" dirty="0"/>
          </a:p>
        </p:txBody>
      </p:sp>
      <p:sp>
        <p:nvSpPr>
          <p:cNvPr id="16" name="Rectángulo 34">
            <a:extLst>
              <a:ext uri="{FF2B5EF4-FFF2-40B4-BE49-F238E27FC236}">
                <a16:creationId xmlns:a16="http://schemas.microsoft.com/office/drawing/2014/main" id="{B0A02387-D961-4444-BCCD-F12666C9B2E7}"/>
              </a:ext>
            </a:extLst>
          </p:cNvPr>
          <p:cNvSpPr/>
          <p:nvPr/>
        </p:nvSpPr>
        <p:spPr>
          <a:xfrm>
            <a:off x="2441411" y="216737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HTML</a:t>
            </a:r>
            <a:endParaRPr lang="es-CO" dirty="0"/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BAFDE12D-538D-2C42-A603-F6F386B0F02D}"/>
              </a:ext>
            </a:extLst>
          </p:cNvPr>
          <p:cNvCxnSpPr>
            <a:cxnSpLocks/>
            <a:stCxn id="19" idx="3"/>
            <a:endCxn id="12" idx="1"/>
          </p:cNvCxnSpPr>
          <p:nvPr/>
        </p:nvCxnSpPr>
        <p:spPr>
          <a:xfrm flipV="1">
            <a:off x="5792156" y="3163519"/>
            <a:ext cx="1849597" cy="541872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2F39981-F4CA-2248-8204-EEC4C46CFD73}"/>
              </a:ext>
            </a:extLst>
          </p:cNvPr>
          <p:cNvSpPr/>
          <p:nvPr/>
        </p:nvSpPr>
        <p:spPr>
          <a:xfrm>
            <a:off x="4705850" y="3141554"/>
            <a:ext cx="1086306" cy="1127674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GET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544CA04C-F940-F64D-89D0-5920FC34C7B5}"/>
              </a:ext>
            </a:extLst>
          </p:cNvPr>
          <p:cNvCxnSpPr>
            <a:cxnSpLocks/>
            <a:stCxn id="3" idx="3"/>
            <a:endCxn id="19" idx="1"/>
          </p:cNvCxnSpPr>
          <p:nvPr/>
        </p:nvCxnSpPr>
        <p:spPr>
          <a:xfrm flipV="1">
            <a:off x="3783496" y="3705391"/>
            <a:ext cx="922354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34">
            <a:extLst>
              <a:ext uri="{FF2B5EF4-FFF2-40B4-BE49-F238E27FC236}">
                <a16:creationId xmlns:a16="http://schemas.microsoft.com/office/drawing/2014/main" id="{4C418F93-A5F1-6D4B-A063-5DB9909867F8}"/>
              </a:ext>
            </a:extLst>
          </p:cNvPr>
          <p:cNvSpPr/>
          <p:nvPr/>
        </p:nvSpPr>
        <p:spPr>
          <a:xfrm>
            <a:off x="5066902" y="2766362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JS</a:t>
            </a:r>
            <a:endParaRPr lang="es-CO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FF320E9-437E-D24F-AEF9-54C36B588C62}"/>
              </a:ext>
            </a:extLst>
          </p:cNvPr>
          <p:cNvCxnSpPr>
            <a:cxnSpLocks/>
          </p:cNvCxnSpPr>
          <p:nvPr/>
        </p:nvCxnSpPr>
        <p:spPr>
          <a:xfrm flipV="1">
            <a:off x="5249003" y="4269228"/>
            <a:ext cx="0" cy="1034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User logo png 4 » PNG Image">
            <a:extLst>
              <a:ext uri="{FF2B5EF4-FFF2-40B4-BE49-F238E27FC236}">
                <a16:creationId xmlns:a16="http://schemas.microsoft.com/office/drawing/2014/main" id="{D5A2EF56-07B1-1A47-9711-14F70CE56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99" y="3181272"/>
            <a:ext cx="975089" cy="975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ADA6E69-DB60-3746-A3FD-F15E91AC7C7C}"/>
              </a:ext>
            </a:extLst>
          </p:cNvPr>
          <p:cNvSpPr/>
          <p:nvPr/>
        </p:nvSpPr>
        <p:spPr>
          <a:xfrm>
            <a:off x="552020" y="4156361"/>
            <a:ext cx="611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User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1B2D65-D04B-5946-ABC7-AF52C925ED80}"/>
              </a:ext>
            </a:extLst>
          </p:cNvPr>
          <p:cNvCxnSpPr>
            <a:stCxn id="1026" idx="3"/>
          </p:cNvCxnSpPr>
          <p:nvPr/>
        </p:nvCxnSpPr>
        <p:spPr>
          <a:xfrm flipV="1">
            <a:off x="1347688" y="3668816"/>
            <a:ext cx="48773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F8DA6F5F-392F-A14B-9084-31282502BE90}"/>
              </a:ext>
            </a:extLst>
          </p:cNvPr>
          <p:cNvSpPr/>
          <p:nvPr/>
        </p:nvSpPr>
        <p:spPr>
          <a:xfrm>
            <a:off x="9006302" y="2951028"/>
            <a:ext cx="424070" cy="424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2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E6C89-3993-AF41-A91B-2E2E4ABFE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5" name="Disco magnético 29">
            <a:extLst>
              <a:ext uri="{FF2B5EF4-FFF2-40B4-BE49-F238E27FC236}">
                <a16:creationId xmlns:a16="http://schemas.microsoft.com/office/drawing/2014/main" id="{F9540CF4-9B62-044A-A4C4-81401A32F9F9}"/>
              </a:ext>
            </a:extLst>
          </p:cNvPr>
          <p:cNvSpPr/>
          <p:nvPr/>
        </p:nvSpPr>
        <p:spPr>
          <a:xfrm>
            <a:off x="10408428" y="2594690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30">
            <a:extLst>
              <a:ext uri="{FF2B5EF4-FFF2-40B4-BE49-F238E27FC236}">
                <a16:creationId xmlns:a16="http://schemas.microsoft.com/office/drawing/2014/main" id="{DD3CA3DA-4EEC-494E-916C-0215995778E0}"/>
              </a:ext>
            </a:extLst>
          </p:cNvPr>
          <p:cNvSpPr/>
          <p:nvPr/>
        </p:nvSpPr>
        <p:spPr>
          <a:xfrm>
            <a:off x="8609127" y="269266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31">
            <a:extLst>
              <a:ext uri="{FF2B5EF4-FFF2-40B4-BE49-F238E27FC236}">
                <a16:creationId xmlns:a16="http://schemas.microsoft.com/office/drawing/2014/main" id="{C06D4C3D-8554-0042-8210-C5925E4F0DFD}"/>
              </a:ext>
            </a:extLst>
          </p:cNvPr>
          <p:cNvSpPr/>
          <p:nvPr/>
        </p:nvSpPr>
        <p:spPr>
          <a:xfrm>
            <a:off x="8609127" y="302204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32">
            <a:extLst>
              <a:ext uri="{FF2B5EF4-FFF2-40B4-BE49-F238E27FC236}">
                <a16:creationId xmlns:a16="http://schemas.microsoft.com/office/drawing/2014/main" id="{37F5C019-FAC3-4D48-9DF6-47C45962E8AC}"/>
              </a:ext>
            </a:extLst>
          </p:cNvPr>
          <p:cNvSpPr/>
          <p:nvPr/>
        </p:nvSpPr>
        <p:spPr>
          <a:xfrm>
            <a:off x="8609126" y="3351430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33">
            <a:extLst>
              <a:ext uri="{FF2B5EF4-FFF2-40B4-BE49-F238E27FC236}">
                <a16:creationId xmlns:a16="http://schemas.microsoft.com/office/drawing/2014/main" id="{285006C1-1861-B04E-81C9-F5A4CE5A1A88}"/>
              </a:ext>
            </a:extLst>
          </p:cNvPr>
          <p:cNvSpPr/>
          <p:nvPr/>
        </p:nvSpPr>
        <p:spPr>
          <a:xfrm>
            <a:off x="10555870" y="2238258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DB</a:t>
            </a:r>
            <a:endParaRPr lang="es-CO" dirty="0"/>
          </a:p>
        </p:txBody>
      </p:sp>
      <p:sp>
        <p:nvSpPr>
          <p:cNvPr id="10" name="Rectángulo 34">
            <a:extLst>
              <a:ext uri="{FF2B5EF4-FFF2-40B4-BE49-F238E27FC236}">
                <a16:creationId xmlns:a16="http://schemas.microsoft.com/office/drawing/2014/main" id="{F134FB9B-79D9-FA48-A975-C0B0FF308C78}"/>
              </a:ext>
            </a:extLst>
          </p:cNvPr>
          <p:cNvSpPr/>
          <p:nvPr/>
        </p:nvSpPr>
        <p:spPr>
          <a:xfrm>
            <a:off x="8650057" y="2238258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Servidor</a:t>
            </a:r>
            <a:endParaRPr lang="es-CO" dirty="0"/>
          </a:p>
        </p:txBody>
      </p:sp>
      <p:cxnSp>
        <p:nvCxnSpPr>
          <p:cNvPr id="11" name="Conector recto de flecha 35">
            <a:extLst>
              <a:ext uri="{FF2B5EF4-FFF2-40B4-BE49-F238E27FC236}">
                <a16:creationId xmlns:a16="http://schemas.microsoft.com/office/drawing/2014/main" id="{48B265F3-B9E7-4C42-9BDC-06D9A5D3B4B9}"/>
              </a:ext>
            </a:extLst>
          </p:cNvPr>
          <p:cNvCxnSpPr/>
          <p:nvPr/>
        </p:nvCxnSpPr>
        <p:spPr>
          <a:xfrm>
            <a:off x="9798829" y="3181272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577AEB6-FA30-DE4B-A51B-5B1A82C7BA34}"/>
              </a:ext>
            </a:extLst>
          </p:cNvPr>
          <p:cNvSpPr/>
          <p:nvPr/>
        </p:nvSpPr>
        <p:spPr>
          <a:xfrm>
            <a:off x="7641753" y="2986538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Conector recto de flecha 24">
            <a:extLst>
              <a:ext uri="{FF2B5EF4-FFF2-40B4-BE49-F238E27FC236}">
                <a16:creationId xmlns:a16="http://schemas.microsoft.com/office/drawing/2014/main" id="{02CA1AC9-C769-1C41-A55C-304A0E0CAD32}"/>
              </a:ext>
            </a:extLst>
          </p:cNvPr>
          <p:cNvCxnSpPr>
            <a:stCxn id="12" idx="3"/>
          </p:cNvCxnSpPr>
          <p:nvPr/>
        </p:nvCxnSpPr>
        <p:spPr>
          <a:xfrm>
            <a:off x="8081997" y="3163519"/>
            <a:ext cx="5267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4">
            <a:extLst>
              <a:ext uri="{FF2B5EF4-FFF2-40B4-BE49-F238E27FC236}">
                <a16:creationId xmlns:a16="http://schemas.microsoft.com/office/drawing/2014/main" id="{95C125A9-8A94-D448-97E3-DA34B0FEEF00}"/>
              </a:ext>
            </a:extLst>
          </p:cNvPr>
          <p:cNvSpPr/>
          <p:nvPr/>
        </p:nvSpPr>
        <p:spPr>
          <a:xfrm>
            <a:off x="7376320" y="2581696"/>
            <a:ext cx="947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API </a:t>
            </a:r>
            <a:r>
              <a:rPr lang="es-ES" dirty="0" err="1"/>
              <a:t>Rest</a:t>
            </a:r>
            <a:endParaRPr lang="es-CO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3A7E06-972E-E243-8BBD-97DE95AF7A89}"/>
              </a:ext>
            </a:extLst>
          </p:cNvPr>
          <p:cNvSpPr txBox="1"/>
          <p:nvPr/>
        </p:nvSpPr>
        <p:spPr>
          <a:xfrm>
            <a:off x="3016881" y="5372221"/>
            <a:ext cx="4464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Tambien </a:t>
            </a:r>
            <a:r>
              <a:rPr lang="en-US" i="1" dirty="0" err="1"/>
              <a:t>usando</a:t>
            </a:r>
            <a:r>
              <a:rPr lang="en-US" i="1" dirty="0"/>
              <a:t> AJAX,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recibir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, </a:t>
            </a:r>
            <a:r>
              <a:rPr lang="en-US" dirty="0" err="1"/>
              <a:t>comunicándonos</a:t>
            </a:r>
            <a:r>
              <a:rPr lang="en-US" dirty="0"/>
              <a:t> con el API Rest</a:t>
            </a:r>
            <a:endParaRPr lang="en-US" i="1" dirty="0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5D634D-519E-7E44-94B1-9277F3E0255D}"/>
              </a:ext>
            </a:extLst>
          </p:cNvPr>
          <p:cNvSpPr/>
          <p:nvPr/>
        </p:nvSpPr>
        <p:spPr>
          <a:xfrm>
            <a:off x="1835426" y="2577718"/>
            <a:ext cx="1948070" cy="2255347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&lt;html&gt;</a:t>
            </a:r>
          </a:p>
          <a:p>
            <a:r>
              <a:rPr lang="en-US" dirty="0">
                <a:solidFill>
                  <a:schemeClr val="tx1"/>
                </a:solidFill>
              </a:rPr>
              <a:t>   &lt;head&gt;</a:t>
            </a:r>
          </a:p>
          <a:p>
            <a:r>
              <a:rPr lang="en-US" dirty="0">
                <a:solidFill>
                  <a:schemeClr val="tx1"/>
                </a:solidFill>
              </a:rPr>
              <a:t>   &lt;/head&gt;</a:t>
            </a:r>
          </a:p>
          <a:p>
            <a:r>
              <a:rPr lang="en-US" dirty="0">
                <a:solidFill>
                  <a:schemeClr val="tx1"/>
                </a:solidFill>
              </a:rPr>
              <a:t>   </a:t>
            </a:r>
          </a:p>
          <a:p>
            <a:r>
              <a:rPr lang="en-US" dirty="0">
                <a:solidFill>
                  <a:schemeClr val="tx1"/>
                </a:solidFill>
              </a:rPr>
              <a:t>   &lt;body&gt;</a:t>
            </a:r>
          </a:p>
          <a:p>
            <a:r>
              <a:rPr lang="en-US" dirty="0">
                <a:solidFill>
                  <a:schemeClr val="tx1"/>
                </a:solidFill>
              </a:rPr>
              <a:t>   &lt;/body&gt;</a:t>
            </a:r>
          </a:p>
          <a:p>
            <a:r>
              <a:rPr lang="en-US" dirty="0">
                <a:solidFill>
                  <a:schemeClr val="tx1"/>
                </a:solidFill>
              </a:rPr>
              <a:t>&lt;/html&gt;</a:t>
            </a:r>
          </a:p>
          <a:p>
            <a:pPr algn="ctr"/>
            <a:endParaRPr lang="en-US" dirty="0"/>
          </a:p>
        </p:txBody>
      </p:sp>
      <p:sp>
        <p:nvSpPr>
          <p:cNvPr id="16" name="Rectángulo 34">
            <a:extLst>
              <a:ext uri="{FF2B5EF4-FFF2-40B4-BE49-F238E27FC236}">
                <a16:creationId xmlns:a16="http://schemas.microsoft.com/office/drawing/2014/main" id="{B0A02387-D961-4444-BCCD-F12666C9B2E7}"/>
              </a:ext>
            </a:extLst>
          </p:cNvPr>
          <p:cNvSpPr/>
          <p:nvPr/>
        </p:nvSpPr>
        <p:spPr>
          <a:xfrm>
            <a:off x="2441411" y="216737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HTML</a:t>
            </a:r>
            <a:endParaRPr lang="es-CO" dirty="0"/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BAFDE12D-538D-2C42-A603-F6F386B0F02D}"/>
              </a:ext>
            </a:extLst>
          </p:cNvPr>
          <p:cNvCxnSpPr>
            <a:cxnSpLocks/>
            <a:stCxn id="19" idx="3"/>
            <a:endCxn id="12" idx="1"/>
          </p:cNvCxnSpPr>
          <p:nvPr/>
        </p:nvCxnSpPr>
        <p:spPr>
          <a:xfrm flipV="1">
            <a:off x="5792156" y="3163519"/>
            <a:ext cx="1849597" cy="541872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2F39981-F4CA-2248-8204-EEC4C46CFD73}"/>
              </a:ext>
            </a:extLst>
          </p:cNvPr>
          <p:cNvSpPr/>
          <p:nvPr/>
        </p:nvSpPr>
        <p:spPr>
          <a:xfrm>
            <a:off x="4705850" y="3141554"/>
            <a:ext cx="1086306" cy="1127674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GET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544CA04C-F940-F64D-89D0-5920FC34C7B5}"/>
              </a:ext>
            </a:extLst>
          </p:cNvPr>
          <p:cNvCxnSpPr>
            <a:cxnSpLocks/>
            <a:stCxn id="3" idx="3"/>
            <a:endCxn id="19" idx="1"/>
          </p:cNvCxnSpPr>
          <p:nvPr/>
        </p:nvCxnSpPr>
        <p:spPr>
          <a:xfrm flipV="1">
            <a:off x="3783496" y="3705391"/>
            <a:ext cx="922354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34">
            <a:extLst>
              <a:ext uri="{FF2B5EF4-FFF2-40B4-BE49-F238E27FC236}">
                <a16:creationId xmlns:a16="http://schemas.microsoft.com/office/drawing/2014/main" id="{4C418F93-A5F1-6D4B-A063-5DB9909867F8}"/>
              </a:ext>
            </a:extLst>
          </p:cNvPr>
          <p:cNvSpPr/>
          <p:nvPr/>
        </p:nvSpPr>
        <p:spPr>
          <a:xfrm>
            <a:off x="5066902" y="2766362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JS</a:t>
            </a:r>
            <a:endParaRPr lang="es-CO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FF320E9-437E-D24F-AEF9-54C36B588C62}"/>
              </a:ext>
            </a:extLst>
          </p:cNvPr>
          <p:cNvCxnSpPr>
            <a:cxnSpLocks/>
          </p:cNvCxnSpPr>
          <p:nvPr/>
        </p:nvCxnSpPr>
        <p:spPr>
          <a:xfrm flipV="1">
            <a:off x="5249003" y="4269228"/>
            <a:ext cx="0" cy="1034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User logo png 4 » PNG Image">
            <a:extLst>
              <a:ext uri="{FF2B5EF4-FFF2-40B4-BE49-F238E27FC236}">
                <a16:creationId xmlns:a16="http://schemas.microsoft.com/office/drawing/2014/main" id="{D5A2EF56-07B1-1A47-9711-14F70CE56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99" y="3181272"/>
            <a:ext cx="975089" cy="975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ADA6E69-DB60-3746-A3FD-F15E91AC7C7C}"/>
              </a:ext>
            </a:extLst>
          </p:cNvPr>
          <p:cNvSpPr/>
          <p:nvPr/>
        </p:nvSpPr>
        <p:spPr>
          <a:xfrm>
            <a:off x="552020" y="4156361"/>
            <a:ext cx="611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User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1B2D65-D04B-5946-ABC7-AF52C925ED80}"/>
              </a:ext>
            </a:extLst>
          </p:cNvPr>
          <p:cNvCxnSpPr>
            <a:stCxn id="1026" idx="3"/>
          </p:cNvCxnSpPr>
          <p:nvPr/>
        </p:nvCxnSpPr>
        <p:spPr>
          <a:xfrm flipV="1">
            <a:off x="1347688" y="3668816"/>
            <a:ext cx="48773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F8DA6F5F-392F-A14B-9084-31282502BE90}"/>
              </a:ext>
            </a:extLst>
          </p:cNvPr>
          <p:cNvSpPr/>
          <p:nvPr/>
        </p:nvSpPr>
        <p:spPr>
          <a:xfrm>
            <a:off x="7657539" y="2951028"/>
            <a:ext cx="424070" cy="424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7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E6C89-3993-AF41-A91B-2E2E4ABFE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5" name="Disco magnético 29">
            <a:extLst>
              <a:ext uri="{FF2B5EF4-FFF2-40B4-BE49-F238E27FC236}">
                <a16:creationId xmlns:a16="http://schemas.microsoft.com/office/drawing/2014/main" id="{F9540CF4-9B62-044A-A4C4-81401A32F9F9}"/>
              </a:ext>
            </a:extLst>
          </p:cNvPr>
          <p:cNvSpPr/>
          <p:nvPr/>
        </p:nvSpPr>
        <p:spPr>
          <a:xfrm>
            <a:off x="10408428" y="2594690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30">
            <a:extLst>
              <a:ext uri="{FF2B5EF4-FFF2-40B4-BE49-F238E27FC236}">
                <a16:creationId xmlns:a16="http://schemas.microsoft.com/office/drawing/2014/main" id="{DD3CA3DA-4EEC-494E-916C-0215995778E0}"/>
              </a:ext>
            </a:extLst>
          </p:cNvPr>
          <p:cNvSpPr/>
          <p:nvPr/>
        </p:nvSpPr>
        <p:spPr>
          <a:xfrm>
            <a:off x="8609127" y="269266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31">
            <a:extLst>
              <a:ext uri="{FF2B5EF4-FFF2-40B4-BE49-F238E27FC236}">
                <a16:creationId xmlns:a16="http://schemas.microsoft.com/office/drawing/2014/main" id="{C06D4C3D-8554-0042-8210-C5925E4F0DFD}"/>
              </a:ext>
            </a:extLst>
          </p:cNvPr>
          <p:cNvSpPr/>
          <p:nvPr/>
        </p:nvSpPr>
        <p:spPr>
          <a:xfrm>
            <a:off x="8609127" y="302204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32">
            <a:extLst>
              <a:ext uri="{FF2B5EF4-FFF2-40B4-BE49-F238E27FC236}">
                <a16:creationId xmlns:a16="http://schemas.microsoft.com/office/drawing/2014/main" id="{37F5C019-FAC3-4D48-9DF6-47C45962E8AC}"/>
              </a:ext>
            </a:extLst>
          </p:cNvPr>
          <p:cNvSpPr/>
          <p:nvPr/>
        </p:nvSpPr>
        <p:spPr>
          <a:xfrm>
            <a:off x="8609126" y="3351430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33">
            <a:extLst>
              <a:ext uri="{FF2B5EF4-FFF2-40B4-BE49-F238E27FC236}">
                <a16:creationId xmlns:a16="http://schemas.microsoft.com/office/drawing/2014/main" id="{285006C1-1861-B04E-81C9-F5A4CE5A1A88}"/>
              </a:ext>
            </a:extLst>
          </p:cNvPr>
          <p:cNvSpPr/>
          <p:nvPr/>
        </p:nvSpPr>
        <p:spPr>
          <a:xfrm>
            <a:off x="10555870" y="2238258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DB</a:t>
            </a:r>
            <a:endParaRPr lang="es-CO" dirty="0"/>
          </a:p>
        </p:txBody>
      </p:sp>
      <p:sp>
        <p:nvSpPr>
          <p:cNvPr id="10" name="Rectángulo 34">
            <a:extLst>
              <a:ext uri="{FF2B5EF4-FFF2-40B4-BE49-F238E27FC236}">
                <a16:creationId xmlns:a16="http://schemas.microsoft.com/office/drawing/2014/main" id="{F134FB9B-79D9-FA48-A975-C0B0FF308C78}"/>
              </a:ext>
            </a:extLst>
          </p:cNvPr>
          <p:cNvSpPr/>
          <p:nvPr/>
        </p:nvSpPr>
        <p:spPr>
          <a:xfrm>
            <a:off x="8650057" y="2238258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Servidor</a:t>
            </a:r>
            <a:endParaRPr lang="es-CO" dirty="0"/>
          </a:p>
        </p:txBody>
      </p:sp>
      <p:cxnSp>
        <p:nvCxnSpPr>
          <p:cNvPr id="11" name="Conector recto de flecha 35">
            <a:extLst>
              <a:ext uri="{FF2B5EF4-FFF2-40B4-BE49-F238E27FC236}">
                <a16:creationId xmlns:a16="http://schemas.microsoft.com/office/drawing/2014/main" id="{48B265F3-B9E7-4C42-9BDC-06D9A5D3B4B9}"/>
              </a:ext>
            </a:extLst>
          </p:cNvPr>
          <p:cNvCxnSpPr/>
          <p:nvPr/>
        </p:nvCxnSpPr>
        <p:spPr>
          <a:xfrm>
            <a:off x="9798829" y="3181272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577AEB6-FA30-DE4B-A51B-5B1A82C7BA34}"/>
              </a:ext>
            </a:extLst>
          </p:cNvPr>
          <p:cNvSpPr/>
          <p:nvPr/>
        </p:nvSpPr>
        <p:spPr>
          <a:xfrm>
            <a:off x="7641753" y="2986538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Conector recto de flecha 24">
            <a:extLst>
              <a:ext uri="{FF2B5EF4-FFF2-40B4-BE49-F238E27FC236}">
                <a16:creationId xmlns:a16="http://schemas.microsoft.com/office/drawing/2014/main" id="{02CA1AC9-C769-1C41-A55C-304A0E0CAD32}"/>
              </a:ext>
            </a:extLst>
          </p:cNvPr>
          <p:cNvCxnSpPr>
            <a:stCxn id="12" idx="3"/>
          </p:cNvCxnSpPr>
          <p:nvPr/>
        </p:nvCxnSpPr>
        <p:spPr>
          <a:xfrm>
            <a:off x="8081997" y="3163519"/>
            <a:ext cx="5267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4">
            <a:extLst>
              <a:ext uri="{FF2B5EF4-FFF2-40B4-BE49-F238E27FC236}">
                <a16:creationId xmlns:a16="http://schemas.microsoft.com/office/drawing/2014/main" id="{95C125A9-8A94-D448-97E3-DA34B0FEEF00}"/>
              </a:ext>
            </a:extLst>
          </p:cNvPr>
          <p:cNvSpPr/>
          <p:nvPr/>
        </p:nvSpPr>
        <p:spPr>
          <a:xfrm>
            <a:off x="7376320" y="2581696"/>
            <a:ext cx="947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API </a:t>
            </a:r>
            <a:r>
              <a:rPr lang="es-ES" dirty="0" err="1"/>
              <a:t>Rest</a:t>
            </a:r>
            <a:endParaRPr lang="es-CO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3A7E06-972E-E243-8BBD-97DE95AF7A89}"/>
              </a:ext>
            </a:extLst>
          </p:cNvPr>
          <p:cNvSpPr txBox="1"/>
          <p:nvPr/>
        </p:nvSpPr>
        <p:spPr>
          <a:xfrm>
            <a:off x="3016881" y="5372221"/>
            <a:ext cx="4464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Tambien </a:t>
            </a:r>
            <a:r>
              <a:rPr lang="en-US" i="1" dirty="0" err="1"/>
              <a:t>usando</a:t>
            </a:r>
            <a:r>
              <a:rPr lang="en-US" i="1" dirty="0"/>
              <a:t> AJAX,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recibir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, </a:t>
            </a:r>
            <a:r>
              <a:rPr lang="en-US" dirty="0" err="1"/>
              <a:t>comunicándonos</a:t>
            </a:r>
            <a:r>
              <a:rPr lang="en-US" dirty="0"/>
              <a:t> con el API Rest</a:t>
            </a:r>
            <a:endParaRPr lang="en-US" i="1" dirty="0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5D634D-519E-7E44-94B1-9277F3E0255D}"/>
              </a:ext>
            </a:extLst>
          </p:cNvPr>
          <p:cNvSpPr/>
          <p:nvPr/>
        </p:nvSpPr>
        <p:spPr>
          <a:xfrm>
            <a:off x="1835426" y="2577718"/>
            <a:ext cx="1948070" cy="2255347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&lt;html&gt;</a:t>
            </a:r>
          </a:p>
          <a:p>
            <a:r>
              <a:rPr lang="en-US" dirty="0">
                <a:solidFill>
                  <a:schemeClr val="tx1"/>
                </a:solidFill>
              </a:rPr>
              <a:t>   &lt;head&gt;</a:t>
            </a:r>
          </a:p>
          <a:p>
            <a:r>
              <a:rPr lang="en-US" dirty="0">
                <a:solidFill>
                  <a:schemeClr val="tx1"/>
                </a:solidFill>
              </a:rPr>
              <a:t>   &lt;/head&gt;</a:t>
            </a:r>
          </a:p>
          <a:p>
            <a:r>
              <a:rPr lang="en-US" dirty="0">
                <a:solidFill>
                  <a:schemeClr val="tx1"/>
                </a:solidFill>
              </a:rPr>
              <a:t>   </a:t>
            </a:r>
          </a:p>
          <a:p>
            <a:r>
              <a:rPr lang="en-US" dirty="0">
                <a:solidFill>
                  <a:schemeClr val="tx1"/>
                </a:solidFill>
              </a:rPr>
              <a:t>   &lt;body&gt;</a:t>
            </a:r>
          </a:p>
          <a:p>
            <a:r>
              <a:rPr lang="en-US" dirty="0">
                <a:solidFill>
                  <a:schemeClr val="tx1"/>
                </a:solidFill>
              </a:rPr>
              <a:t>   &lt;/body&gt;</a:t>
            </a:r>
          </a:p>
          <a:p>
            <a:r>
              <a:rPr lang="en-US" dirty="0">
                <a:solidFill>
                  <a:schemeClr val="tx1"/>
                </a:solidFill>
              </a:rPr>
              <a:t>&lt;/html&gt;</a:t>
            </a:r>
          </a:p>
          <a:p>
            <a:pPr algn="ctr"/>
            <a:endParaRPr lang="en-US" dirty="0"/>
          </a:p>
        </p:txBody>
      </p:sp>
      <p:sp>
        <p:nvSpPr>
          <p:cNvPr id="16" name="Rectángulo 34">
            <a:extLst>
              <a:ext uri="{FF2B5EF4-FFF2-40B4-BE49-F238E27FC236}">
                <a16:creationId xmlns:a16="http://schemas.microsoft.com/office/drawing/2014/main" id="{B0A02387-D961-4444-BCCD-F12666C9B2E7}"/>
              </a:ext>
            </a:extLst>
          </p:cNvPr>
          <p:cNvSpPr/>
          <p:nvPr/>
        </p:nvSpPr>
        <p:spPr>
          <a:xfrm>
            <a:off x="2441411" y="216737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HTML</a:t>
            </a:r>
            <a:endParaRPr lang="es-CO" dirty="0"/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BAFDE12D-538D-2C42-A603-F6F386B0F02D}"/>
              </a:ext>
            </a:extLst>
          </p:cNvPr>
          <p:cNvCxnSpPr>
            <a:cxnSpLocks/>
            <a:stCxn id="19" idx="3"/>
            <a:endCxn id="12" idx="1"/>
          </p:cNvCxnSpPr>
          <p:nvPr/>
        </p:nvCxnSpPr>
        <p:spPr>
          <a:xfrm flipV="1">
            <a:off x="5792156" y="3163519"/>
            <a:ext cx="1849597" cy="541872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2F39981-F4CA-2248-8204-EEC4C46CFD73}"/>
              </a:ext>
            </a:extLst>
          </p:cNvPr>
          <p:cNvSpPr/>
          <p:nvPr/>
        </p:nvSpPr>
        <p:spPr>
          <a:xfrm>
            <a:off x="4705850" y="3141554"/>
            <a:ext cx="1086306" cy="1127674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GET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544CA04C-F940-F64D-89D0-5920FC34C7B5}"/>
              </a:ext>
            </a:extLst>
          </p:cNvPr>
          <p:cNvCxnSpPr>
            <a:cxnSpLocks/>
            <a:stCxn id="3" idx="3"/>
            <a:endCxn id="19" idx="1"/>
          </p:cNvCxnSpPr>
          <p:nvPr/>
        </p:nvCxnSpPr>
        <p:spPr>
          <a:xfrm flipV="1">
            <a:off x="3783496" y="3705391"/>
            <a:ext cx="922354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34">
            <a:extLst>
              <a:ext uri="{FF2B5EF4-FFF2-40B4-BE49-F238E27FC236}">
                <a16:creationId xmlns:a16="http://schemas.microsoft.com/office/drawing/2014/main" id="{4C418F93-A5F1-6D4B-A063-5DB9909867F8}"/>
              </a:ext>
            </a:extLst>
          </p:cNvPr>
          <p:cNvSpPr/>
          <p:nvPr/>
        </p:nvSpPr>
        <p:spPr>
          <a:xfrm>
            <a:off x="5066902" y="2766362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JS</a:t>
            </a:r>
            <a:endParaRPr lang="es-CO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FF320E9-437E-D24F-AEF9-54C36B588C62}"/>
              </a:ext>
            </a:extLst>
          </p:cNvPr>
          <p:cNvCxnSpPr>
            <a:cxnSpLocks/>
          </p:cNvCxnSpPr>
          <p:nvPr/>
        </p:nvCxnSpPr>
        <p:spPr>
          <a:xfrm flipV="1">
            <a:off x="5249003" y="4269228"/>
            <a:ext cx="0" cy="1034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User logo png 4 » PNG Image">
            <a:extLst>
              <a:ext uri="{FF2B5EF4-FFF2-40B4-BE49-F238E27FC236}">
                <a16:creationId xmlns:a16="http://schemas.microsoft.com/office/drawing/2014/main" id="{D5A2EF56-07B1-1A47-9711-14F70CE56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99" y="3181272"/>
            <a:ext cx="975089" cy="975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ADA6E69-DB60-3746-A3FD-F15E91AC7C7C}"/>
              </a:ext>
            </a:extLst>
          </p:cNvPr>
          <p:cNvSpPr/>
          <p:nvPr/>
        </p:nvSpPr>
        <p:spPr>
          <a:xfrm>
            <a:off x="552020" y="4156361"/>
            <a:ext cx="611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User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1B2D65-D04B-5946-ABC7-AF52C925ED80}"/>
              </a:ext>
            </a:extLst>
          </p:cNvPr>
          <p:cNvCxnSpPr>
            <a:stCxn id="1026" idx="3"/>
          </p:cNvCxnSpPr>
          <p:nvPr/>
        </p:nvCxnSpPr>
        <p:spPr>
          <a:xfrm flipV="1">
            <a:off x="1347688" y="3668816"/>
            <a:ext cx="48773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F8DA6F5F-392F-A14B-9084-31282502BE90}"/>
              </a:ext>
            </a:extLst>
          </p:cNvPr>
          <p:cNvSpPr/>
          <p:nvPr/>
        </p:nvSpPr>
        <p:spPr>
          <a:xfrm>
            <a:off x="5036967" y="3173276"/>
            <a:ext cx="424070" cy="424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5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E6C89-3993-AF41-A91B-2E2E4ABFE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5" name="Disco magnético 29">
            <a:extLst>
              <a:ext uri="{FF2B5EF4-FFF2-40B4-BE49-F238E27FC236}">
                <a16:creationId xmlns:a16="http://schemas.microsoft.com/office/drawing/2014/main" id="{F9540CF4-9B62-044A-A4C4-81401A32F9F9}"/>
              </a:ext>
            </a:extLst>
          </p:cNvPr>
          <p:cNvSpPr/>
          <p:nvPr/>
        </p:nvSpPr>
        <p:spPr>
          <a:xfrm>
            <a:off x="10408428" y="2594690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30">
            <a:extLst>
              <a:ext uri="{FF2B5EF4-FFF2-40B4-BE49-F238E27FC236}">
                <a16:creationId xmlns:a16="http://schemas.microsoft.com/office/drawing/2014/main" id="{DD3CA3DA-4EEC-494E-916C-0215995778E0}"/>
              </a:ext>
            </a:extLst>
          </p:cNvPr>
          <p:cNvSpPr/>
          <p:nvPr/>
        </p:nvSpPr>
        <p:spPr>
          <a:xfrm>
            <a:off x="8609127" y="269266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31">
            <a:extLst>
              <a:ext uri="{FF2B5EF4-FFF2-40B4-BE49-F238E27FC236}">
                <a16:creationId xmlns:a16="http://schemas.microsoft.com/office/drawing/2014/main" id="{C06D4C3D-8554-0042-8210-C5925E4F0DFD}"/>
              </a:ext>
            </a:extLst>
          </p:cNvPr>
          <p:cNvSpPr/>
          <p:nvPr/>
        </p:nvSpPr>
        <p:spPr>
          <a:xfrm>
            <a:off x="8609127" y="302204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32">
            <a:extLst>
              <a:ext uri="{FF2B5EF4-FFF2-40B4-BE49-F238E27FC236}">
                <a16:creationId xmlns:a16="http://schemas.microsoft.com/office/drawing/2014/main" id="{37F5C019-FAC3-4D48-9DF6-47C45962E8AC}"/>
              </a:ext>
            </a:extLst>
          </p:cNvPr>
          <p:cNvSpPr/>
          <p:nvPr/>
        </p:nvSpPr>
        <p:spPr>
          <a:xfrm>
            <a:off x="8609126" y="3351430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33">
            <a:extLst>
              <a:ext uri="{FF2B5EF4-FFF2-40B4-BE49-F238E27FC236}">
                <a16:creationId xmlns:a16="http://schemas.microsoft.com/office/drawing/2014/main" id="{285006C1-1861-B04E-81C9-F5A4CE5A1A88}"/>
              </a:ext>
            </a:extLst>
          </p:cNvPr>
          <p:cNvSpPr/>
          <p:nvPr/>
        </p:nvSpPr>
        <p:spPr>
          <a:xfrm>
            <a:off x="10555870" y="2238258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DB</a:t>
            </a:r>
            <a:endParaRPr lang="es-CO" dirty="0"/>
          </a:p>
        </p:txBody>
      </p:sp>
      <p:sp>
        <p:nvSpPr>
          <p:cNvPr id="10" name="Rectángulo 34">
            <a:extLst>
              <a:ext uri="{FF2B5EF4-FFF2-40B4-BE49-F238E27FC236}">
                <a16:creationId xmlns:a16="http://schemas.microsoft.com/office/drawing/2014/main" id="{F134FB9B-79D9-FA48-A975-C0B0FF308C78}"/>
              </a:ext>
            </a:extLst>
          </p:cNvPr>
          <p:cNvSpPr/>
          <p:nvPr/>
        </p:nvSpPr>
        <p:spPr>
          <a:xfrm>
            <a:off x="8650057" y="2238258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Servidor</a:t>
            </a:r>
            <a:endParaRPr lang="es-CO" dirty="0"/>
          </a:p>
        </p:txBody>
      </p:sp>
      <p:cxnSp>
        <p:nvCxnSpPr>
          <p:cNvPr id="11" name="Conector recto de flecha 35">
            <a:extLst>
              <a:ext uri="{FF2B5EF4-FFF2-40B4-BE49-F238E27FC236}">
                <a16:creationId xmlns:a16="http://schemas.microsoft.com/office/drawing/2014/main" id="{48B265F3-B9E7-4C42-9BDC-06D9A5D3B4B9}"/>
              </a:ext>
            </a:extLst>
          </p:cNvPr>
          <p:cNvCxnSpPr/>
          <p:nvPr/>
        </p:nvCxnSpPr>
        <p:spPr>
          <a:xfrm>
            <a:off x="9798829" y="3181272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577AEB6-FA30-DE4B-A51B-5B1A82C7BA34}"/>
              </a:ext>
            </a:extLst>
          </p:cNvPr>
          <p:cNvSpPr/>
          <p:nvPr/>
        </p:nvSpPr>
        <p:spPr>
          <a:xfrm>
            <a:off x="7641753" y="2986538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Conector recto de flecha 24">
            <a:extLst>
              <a:ext uri="{FF2B5EF4-FFF2-40B4-BE49-F238E27FC236}">
                <a16:creationId xmlns:a16="http://schemas.microsoft.com/office/drawing/2014/main" id="{02CA1AC9-C769-1C41-A55C-304A0E0CAD32}"/>
              </a:ext>
            </a:extLst>
          </p:cNvPr>
          <p:cNvCxnSpPr>
            <a:stCxn id="12" idx="3"/>
          </p:cNvCxnSpPr>
          <p:nvPr/>
        </p:nvCxnSpPr>
        <p:spPr>
          <a:xfrm>
            <a:off x="8081997" y="3163519"/>
            <a:ext cx="5267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4">
            <a:extLst>
              <a:ext uri="{FF2B5EF4-FFF2-40B4-BE49-F238E27FC236}">
                <a16:creationId xmlns:a16="http://schemas.microsoft.com/office/drawing/2014/main" id="{95C125A9-8A94-D448-97E3-DA34B0FEEF00}"/>
              </a:ext>
            </a:extLst>
          </p:cNvPr>
          <p:cNvSpPr/>
          <p:nvPr/>
        </p:nvSpPr>
        <p:spPr>
          <a:xfrm>
            <a:off x="7376320" y="2581696"/>
            <a:ext cx="947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API </a:t>
            </a:r>
            <a:r>
              <a:rPr lang="es-ES" dirty="0" err="1"/>
              <a:t>Rest</a:t>
            </a:r>
            <a:endParaRPr lang="es-CO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3A7E06-972E-E243-8BBD-97DE95AF7A89}"/>
              </a:ext>
            </a:extLst>
          </p:cNvPr>
          <p:cNvSpPr txBox="1"/>
          <p:nvPr/>
        </p:nvSpPr>
        <p:spPr>
          <a:xfrm>
            <a:off x="3016881" y="5372221"/>
            <a:ext cx="4464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Tambien </a:t>
            </a:r>
            <a:r>
              <a:rPr lang="en-US" i="1" dirty="0" err="1"/>
              <a:t>usando</a:t>
            </a:r>
            <a:r>
              <a:rPr lang="en-US" i="1" dirty="0"/>
              <a:t> AJAX,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recibir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, </a:t>
            </a:r>
            <a:r>
              <a:rPr lang="en-US" dirty="0" err="1"/>
              <a:t>comunicándonos</a:t>
            </a:r>
            <a:r>
              <a:rPr lang="en-US" dirty="0"/>
              <a:t> con el API Rest</a:t>
            </a:r>
            <a:endParaRPr lang="en-US" i="1" dirty="0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5D634D-519E-7E44-94B1-9277F3E0255D}"/>
              </a:ext>
            </a:extLst>
          </p:cNvPr>
          <p:cNvSpPr/>
          <p:nvPr/>
        </p:nvSpPr>
        <p:spPr>
          <a:xfrm>
            <a:off x="1835426" y="2577718"/>
            <a:ext cx="1948070" cy="2255347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&lt;html&gt;</a:t>
            </a:r>
          </a:p>
          <a:p>
            <a:r>
              <a:rPr lang="en-US" dirty="0">
                <a:solidFill>
                  <a:schemeClr val="tx1"/>
                </a:solidFill>
              </a:rPr>
              <a:t>   &lt;head&gt;</a:t>
            </a:r>
          </a:p>
          <a:p>
            <a:r>
              <a:rPr lang="en-US" dirty="0">
                <a:solidFill>
                  <a:schemeClr val="tx1"/>
                </a:solidFill>
              </a:rPr>
              <a:t>   &lt;/head&gt;   </a:t>
            </a:r>
          </a:p>
          <a:p>
            <a:r>
              <a:rPr lang="en-US" dirty="0">
                <a:solidFill>
                  <a:schemeClr val="tx1"/>
                </a:solidFill>
              </a:rPr>
              <a:t>   &lt;body&gt;</a:t>
            </a:r>
          </a:p>
          <a:p>
            <a:r>
              <a:rPr lang="en-US" dirty="0">
                <a:solidFill>
                  <a:schemeClr val="tx1"/>
                </a:solidFill>
              </a:rPr>
              <a:t>     </a:t>
            </a:r>
            <a:r>
              <a:rPr lang="en-US" b="1" dirty="0">
                <a:solidFill>
                  <a:schemeClr val="tx1"/>
                </a:solidFill>
              </a:rPr>
              <a:t>&lt;div&gt;info&lt;/div&gt;</a:t>
            </a:r>
          </a:p>
          <a:p>
            <a:r>
              <a:rPr lang="en-US" dirty="0">
                <a:solidFill>
                  <a:schemeClr val="tx1"/>
                </a:solidFill>
              </a:rPr>
              <a:t>   &lt;/body&gt;</a:t>
            </a:r>
          </a:p>
          <a:p>
            <a:r>
              <a:rPr lang="en-US" dirty="0">
                <a:solidFill>
                  <a:schemeClr val="tx1"/>
                </a:solidFill>
              </a:rPr>
              <a:t>&lt;/html&gt;</a:t>
            </a:r>
          </a:p>
        </p:txBody>
      </p:sp>
      <p:sp>
        <p:nvSpPr>
          <p:cNvPr id="16" name="Rectángulo 34">
            <a:extLst>
              <a:ext uri="{FF2B5EF4-FFF2-40B4-BE49-F238E27FC236}">
                <a16:creationId xmlns:a16="http://schemas.microsoft.com/office/drawing/2014/main" id="{B0A02387-D961-4444-BCCD-F12666C9B2E7}"/>
              </a:ext>
            </a:extLst>
          </p:cNvPr>
          <p:cNvSpPr/>
          <p:nvPr/>
        </p:nvSpPr>
        <p:spPr>
          <a:xfrm>
            <a:off x="2441411" y="216737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HTML</a:t>
            </a:r>
            <a:endParaRPr lang="es-CO" dirty="0"/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BAFDE12D-538D-2C42-A603-F6F386B0F02D}"/>
              </a:ext>
            </a:extLst>
          </p:cNvPr>
          <p:cNvCxnSpPr>
            <a:cxnSpLocks/>
            <a:stCxn id="19" idx="3"/>
            <a:endCxn id="12" idx="1"/>
          </p:cNvCxnSpPr>
          <p:nvPr/>
        </p:nvCxnSpPr>
        <p:spPr>
          <a:xfrm flipV="1">
            <a:off x="5792156" y="3163519"/>
            <a:ext cx="1849597" cy="541872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2F39981-F4CA-2248-8204-EEC4C46CFD73}"/>
              </a:ext>
            </a:extLst>
          </p:cNvPr>
          <p:cNvSpPr/>
          <p:nvPr/>
        </p:nvSpPr>
        <p:spPr>
          <a:xfrm>
            <a:off x="4705850" y="3141554"/>
            <a:ext cx="1086306" cy="1127674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GET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544CA04C-F940-F64D-89D0-5920FC34C7B5}"/>
              </a:ext>
            </a:extLst>
          </p:cNvPr>
          <p:cNvCxnSpPr>
            <a:cxnSpLocks/>
            <a:stCxn id="3" idx="3"/>
            <a:endCxn id="19" idx="1"/>
          </p:cNvCxnSpPr>
          <p:nvPr/>
        </p:nvCxnSpPr>
        <p:spPr>
          <a:xfrm flipV="1">
            <a:off x="3783496" y="3705391"/>
            <a:ext cx="922354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34">
            <a:extLst>
              <a:ext uri="{FF2B5EF4-FFF2-40B4-BE49-F238E27FC236}">
                <a16:creationId xmlns:a16="http://schemas.microsoft.com/office/drawing/2014/main" id="{4C418F93-A5F1-6D4B-A063-5DB9909867F8}"/>
              </a:ext>
            </a:extLst>
          </p:cNvPr>
          <p:cNvSpPr/>
          <p:nvPr/>
        </p:nvSpPr>
        <p:spPr>
          <a:xfrm>
            <a:off x="5066902" y="2766362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JS</a:t>
            </a:r>
            <a:endParaRPr lang="es-CO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FF320E9-437E-D24F-AEF9-54C36B588C62}"/>
              </a:ext>
            </a:extLst>
          </p:cNvPr>
          <p:cNvCxnSpPr>
            <a:cxnSpLocks/>
          </p:cNvCxnSpPr>
          <p:nvPr/>
        </p:nvCxnSpPr>
        <p:spPr>
          <a:xfrm flipV="1">
            <a:off x="5249003" y="4269228"/>
            <a:ext cx="0" cy="1034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User logo png 4 » PNG Image">
            <a:extLst>
              <a:ext uri="{FF2B5EF4-FFF2-40B4-BE49-F238E27FC236}">
                <a16:creationId xmlns:a16="http://schemas.microsoft.com/office/drawing/2014/main" id="{D5A2EF56-07B1-1A47-9711-14F70CE56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99" y="3181272"/>
            <a:ext cx="975089" cy="975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ADA6E69-DB60-3746-A3FD-F15E91AC7C7C}"/>
              </a:ext>
            </a:extLst>
          </p:cNvPr>
          <p:cNvSpPr/>
          <p:nvPr/>
        </p:nvSpPr>
        <p:spPr>
          <a:xfrm>
            <a:off x="552020" y="4156361"/>
            <a:ext cx="611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User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1B2D65-D04B-5946-ABC7-AF52C925ED80}"/>
              </a:ext>
            </a:extLst>
          </p:cNvPr>
          <p:cNvCxnSpPr>
            <a:stCxn id="1026" idx="3"/>
          </p:cNvCxnSpPr>
          <p:nvPr/>
        </p:nvCxnSpPr>
        <p:spPr>
          <a:xfrm flipV="1">
            <a:off x="1347688" y="3668816"/>
            <a:ext cx="48773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18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E6C89-3993-AF41-A91B-2E2E4ABFE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5" name="Disco magnético 29">
            <a:extLst>
              <a:ext uri="{FF2B5EF4-FFF2-40B4-BE49-F238E27FC236}">
                <a16:creationId xmlns:a16="http://schemas.microsoft.com/office/drawing/2014/main" id="{F9540CF4-9B62-044A-A4C4-81401A32F9F9}"/>
              </a:ext>
            </a:extLst>
          </p:cNvPr>
          <p:cNvSpPr/>
          <p:nvPr/>
        </p:nvSpPr>
        <p:spPr>
          <a:xfrm>
            <a:off x="10408428" y="2594690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30">
            <a:extLst>
              <a:ext uri="{FF2B5EF4-FFF2-40B4-BE49-F238E27FC236}">
                <a16:creationId xmlns:a16="http://schemas.microsoft.com/office/drawing/2014/main" id="{DD3CA3DA-4EEC-494E-916C-0215995778E0}"/>
              </a:ext>
            </a:extLst>
          </p:cNvPr>
          <p:cNvSpPr/>
          <p:nvPr/>
        </p:nvSpPr>
        <p:spPr>
          <a:xfrm>
            <a:off x="8609127" y="269266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31">
            <a:extLst>
              <a:ext uri="{FF2B5EF4-FFF2-40B4-BE49-F238E27FC236}">
                <a16:creationId xmlns:a16="http://schemas.microsoft.com/office/drawing/2014/main" id="{C06D4C3D-8554-0042-8210-C5925E4F0DFD}"/>
              </a:ext>
            </a:extLst>
          </p:cNvPr>
          <p:cNvSpPr/>
          <p:nvPr/>
        </p:nvSpPr>
        <p:spPr>
          <a:xfrm>
            <a:off x="8609127" y="302204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32">
            <a:extLst>
              <a:ext uri="{FF2B5EF4-FFF2-40B4-BE49-F238E27FC236}">
                <a16:creationId xmlns:a16="http://schemas.microsoft.com/office/drawing/2014/main" id="{37F5C019-FAC3-4D48-9DF6-47C45962E8AC}"/>
              </a:ext>
            </a:extLst>
          </p:cNvPr>
          <p:cNvSpPr/>
          <p:nvPr/>
        </p:nvSpPr>
        <p:spPr>
          <a:xfrm>
            <a:off x="8609126" y="3351430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33">
            <a:extLst>
              <a:ext uri="{FF2B5EF4-FFF2-40B4-BE49-F238E27FC236}">
                <a16:creationId xmlns:a16="http://schemas.microsoft.com/office/drawing/2014/main" id="{285006C1-1861-B04E-81C9-F5A4CE5A1A88}"/>
              </a:ext>
            </a:extLst>
          </p:cNvPr>
          <p:cNvSpPr/>
          <p:nvPr/>
        </p:nvSpPr>
        <p:spPr>
          <a:xfrm>
            <a:off x="10555870" y="2238258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DB</a:t>
            </a:r>
            <a:endParaRPr lang="es-CO" dirty="0"/>
          </a:p>
        </p:txBody>
      </p:sp>
      <p:sp>
        <p:nvSpPr>
          <p:cNvPr id="10" name="Rectángulo 34">
            <a:extLst>
              <a:ext uri="{FF2B5EF4-FFF2-40B4-BE49-F238E27FC236}">
                <a16:creationId xmlns:a16="http://schemas.microsoft.com/office/drawing/2014/main" id="{F134FB9B-79D9-FA48-A975-C0B0FF308C78}"/>
              </a:ext>
            </a:extLst>
          </p:cNvPr>
          <p:cNvSpPr/>
          <p:nvPr/>
        </p:nvSpPr>
        <p:spPr>
          <a:xfrm>
            <a:off x="8650057" y="2238258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Servidor</a:t>
            </a:r>
            <a:endParaRPr lang="es-CO" dirty="0"/>
          </a:p>
        </p:txBody>
      </p:sp>
      <p:cxnSp>
        <p:nvCxnSpPr>
          <p:cNvPr id="11" name="Conector recto de flecha 35">
            <a:extLst>
              <a:ext uri="{FF2B5EF4-FFF2-40B4-BE49-F238E27FC236}">
                <a16:creationId xmlns:a16="http://schemas.microsoft.com/office/drawing/2014/main" id="{48B265F3-B9E7-4C42-9BDC-06D9A5D3B4B9}"/>
              </a:ext>
            </a:extLst>
          </p:cNvPr>
          <p:cNvCxnSpPr/>
          <p:nvPr/>
        </p:nvCxnSpPr>
        <p:spPr>
          <a:xfrm>
            <a:off x="9798829" y="3181272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577AEB6-FA30-DE4B-A51B-5B1A82C7BA34}"/>
              </a:ext>
            </a:extLst>
          </p:cNvPr>
          <p:cNvSpPr/>
          <p:nvPr/>
        </p:nvSpPr>
        <p:spPr>
          <a:xfrm>
            <a:off x="7641753" y="2986538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Conector recto de flecha 24">
            <a:extLst>
              <a:ext uri="{FF2B5EF4-FFF2-40B4-BE49-F238E27FC236}">
                <a16:creationId xmlns:a16="http://schemas.microsoft.com/office/drawing/2014/main" id="{02CA1AC9-C769-1C41-A55C-304A0E0CAD32}"/>
              </a:ext>
            </a:extLst>
          </p:cNvPr>
          <p:cNvCxnSpPr>
            <a:stCxn id="12" idx="3"/>
          </p:cNvCxnSpPr>
          <p:nvPr/>
        </p:nvCxnSpPr>
        <p:spPr>
          <a:xfrm>
            <a:off x="8081997" y="3163519"/>
            <a:ext cx="5267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4">
            <a:extLst>
              <a:ext uri="{FF2B5EF4-FFF2-40B4-BE49-F238E27FC236}">
                <a16:creationId xmlns:a16="http://schemas.microsoft.com/office/drawing/2014/main" id="{95C125A9-8A94-D448-97E3-DA34B0FEEF00}"/>
              </a:ext>
            </a:extLst>
          </p:cNvPr>
          <p:cNvSpPr/>
          <p:nvPr/>
        </p:nvSpPr>
        <p:spPr>
          <a:xfrm>
            <a:off x="7376320" y="2581696"/>
            <a:ext cx="947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API </a:t>
            </a:r>
            <a:r>
              <a:rPr lang="es-ES" dirty="0" err="1"/>
              <a:t>Rest</a:t>
            </a:r>
            <a:endParaRPr lang="es-CO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3A7E06-972E-E243-8BBD-97DE95AF7A89}"/>
              </a:ext>
            </a:extLst>
          </p:cNvPr>
          <p:cNvSpPr txBox="1"/>
          <p:nvPr/>
        </p:nvSpPr>
        <p:spPr>
          <a:xfrm>
            <a:off x="3016881" y="5372221"/>
            <a:ext cx="4464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Tambien </a:t>
            </a:r>
            <a:r>
              <a:rPr lang="en-US" i="1" dirty="0" err="1"/>
              <a:t>usando</a:t>
            </a:r>
            <a:r>
              <a:rPr lang="en-US" i="1" dirty="0"/>
              <a:t> AJAX,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recibir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, </a:t>
            </a:r>
            <a:r>
              <a:rPr lang="en-US" dirty="0" err="1"/>
              <a:t>comunicándonos</a:t>
            </a:r>
            <a:r>
              <a:rPr lang="en-US" dirty="0"/>
              <a:t> con el API Rest</a:t>
            </a:r>
            <a:endParaRPr lang="en-US" i="1" dirty="0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5D634D-519E-7E44-94B1-9277F3E0255D}"/>
              </a:ext>
            </a:extLst>
          </p:cNvPr>
          <p:cNvSpPr/>
          <p:nvPr/>
        </p:nvSpPr>
        <p:spPr>
          <a:xfrm>
            <a:off x="1835426" y="2577718"/>
            <a:ext cx="1948070" cy="2255347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&lt;html&gt;</a:t>
            </a:r>
          </a:p>
          <a:p>
            <a:r>
              <a:rPr lang="en-US" dirty="0">
                <a:solidFill>
                  <a:schemeClr val="tx1"/>
                </a:solidFill>
              </a:rPr>
              <a:t>   &lt;head&gt;</a:t>
            </a:r>
          </a:p>
          <a:p>
            <a:r>
              <a:rPr lang="en-US" dirty="0">
                <a:solidFill>
                  <a:schemeClr val="tx1"/>
                </a:solidFill>
              </a:rPr>
              <a:t>   &lt;/head&gt;   </a:t>
            </a:r>
          </a:p>
          <a:p>
            <a:r>
              <a:rPr lang="en-US" dirty="0">
                <a:solidFill>
                  <a:schemeClr val="tx1"/>
                </a:solidFill>
              </a:rPr>
              <a:t>   &lt;body&gt;</a:t>
            </a:r>
          </a:p>
          <a:p>
            <a:r>
              <a:rPr lang="en-US" dirty="0">
                <a:solidFill>
                  <a:schemeClr val="tx1"/>
                </a:solidFill>
              </a:rPr>
              <a:t>     </a:t>
            </a:r>
            <a:r>
              <a:rPr lang="en-US" b="1" dirty="0">
                <a:solidFill>
                  <a:schemeClr val="tx1"/>
                </a:solidFill>
              </a:rPr>
              <a:t>&lt;div&gt;info&lt;/div&gt;</a:t>
            </a:r>
          </a:p>
          <a:p>
            <a:r>
              <a:rPr lang="en-US" dirty="0">
                <a:solidFill>
                  <a:schemeClr val="tx1"/>
                </a:solidFill>
              </a:rPr>
              <a:t>   &lt;/body&gt;</a:t>
            </a:r>
          </a:p>
          <a:p>
            <a:r>
              <a:rPr lang="en-US" dirty="0">
                <a:solidFill>
                  <a:schemeClr val="tx1"/>
                </a:solidFill>
              </a:rPr>
              <a:t>&lt;/html&gt;</a:t>
            </a:r>
          </a:p>
        </p:txBody>
      </p:sp>
      <p:sp>
        <p:nvSpPr>
          <p:cNvPr id="16" name="Rectángulo 34">
            <a:extLst>
              <a:ext uri="{FF2B5EF4-FFF2-40B4-BE49-F238E27FC236}">
                <a16:creationId xmlns:a16="http://schemas.microsoft.com/office/drawing/2014/main" id="{B0A02387-D961-4444-BCCD-F12666C9B2E7}"/>
              </a:ext>
            </a:extLst>
          </p:cNvPr>
          <p:cNvSpPr/>
          <p:nvPr/>
        </p:nvSpPr>
        <p:spPr>
          <a:xfrm>
            <a:off x="2441411" y="216737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HTML</a:t>
            </a:r>
            <a:endParaRPr lang="es-CO" dirty="0"/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BAFDE12D-538D-2C42-A603-F6F386B0F02D}"/>
              </a:ext>
            </a:extLst>
          </p:cNvPr>
          <p:cNvCxnSpPr>
            <a:cxnSpLocks/>
            <a:stCxn id="19" idx="3"/>
            <a:endCxn id="12" idx="1"/>
          </p:cNvCxnSpPr>
          <p:nvPr/>
        </p:nvCxnSpPr>
        <p:spPr>
          <a:xfrm flipV="1">
            <a:off x="5792156" y="3163519"/>
            <a:ext cx="1849597" cy="541872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2F39981-F4CA-2248-8204-EEC4C46CFD73}"/>
              </a:ext>
            </a:extLst>
          </p:cNvPr>
          <p:cNvSpPr/>
          <p:nvPr/>
        </p:nvSpPr>
        <p:spPr>
          <a:xfrm>
            <a:off x="4705850" y="3141554"/>
            <a:ext cx="1086306" cy="1127674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544CA04C-F940-F64D-89D0-5920FC34C7B5}"/>
              </a:ext>
            </a:extLst>
          </p:cNvPr>
          <p:cNvCxnSpPr>
            <a:cxnSpLocks/>
            <a:stCxn id="3" idx="3"/>
            <a:endCxn id="19" idx="1"/>
          </p:cNvCxnSpPr>
          <p:nvPr/>
        </p:nvCxnSpPr>
        <p:spPr>
          <a:xfrm flipV="1">
            <a:off x="3783496" y="3705391"/>
            <a:ext cx="922354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34">
            <a:extLst>
              <a:ext uri="{FF2B5EF4-FFF2-40B4-BE49-F238E27FC236}">
                <a16:creationId xmlns:a16="http://schemas.microsoft.com/office/drawing/2014/main" id="{4C418F93-A5F1-6D4B-A063-5DB9909867F8}"/>
              </a:ext>
            </a:extLst>
          </p:cNvPr>
          <p:cNvSpPr/>
          <p:nvPr/>
        </p:nvSpPr>
        <p:spPr>
          <a:xfrm>
            <a:off x="5066902" y="2766362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JS</a:t>
            </a:r>
            <a:endParaRPr lang="es-CO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FF320E9-437E-D24F-AEF9-54C36B588C62}"/>
              </a:ext>
            </a:extLst>
          </p:cNvPr>
          <p:cNvCxnSpPr>
            <a:cxnSpLocks/>
          </p:cNvCxnSpPr>
          <p:nvPr/>
        </p:nvCxnSpPr>
        <p:spPr>
          <a:xfrm flipV="1">
            <a:off x="5249003" y="4269228"/>
            <a:ext cx="0" cy="1034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User logo png 4 » PNG Image">
            <a:extLst>
              <a:ext uri="{FF2B5EF4-FFF2-40B4-BE49-F238E27FC236}">
                <a16:creationId xmlns:a16="http://schemas.microsoft.com/office/drawing/2014/main" id="{D5A2EF56-07B1-1A47-9711-14F70CE56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99" y="3181272"/>
            <a:ext cx="975089" cy="975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ADA6E69-DB60-3746-A3FD-F15E91AC7C7C}"/>
              </a:ext>
            </a:extLst>
          </p:cNvPr>
          <p:cNvSpPr/>
          <p:nvPr/>
        </p:nvSpPr>
        <p:spPr>
          <a:xfrm>
            <a:off x="552020" y="4156361"/>
            <a:ext cx="611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User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1B2D65-D04B-5946-ABC7-AF52C925ED80}"/>
              </a:ext>
            </a:extLst>
          </p:cNvPr>
          <p:cNvCxnSpPr>
            <a:stCxn id="1026" idx="3"/>
          </p:cNvCxnSpPr>
          <p:nvPr/>
        </p:nvCxnSpPr>
        <p:spPr>
          <a:xfrm flipV="1">
            <a:off x="1347688" y="3668816"/>
            <a:ext cx="48773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05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JAVASCRIPT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273982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JAVASCRIPT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WEBSockets (Conexiones Activas)</a:t>
            </a:r>
          </a:p>
        </p:txBody>
      </p:sp>
    </p:spTree>
    <p:extLst>
      <p:ext uri="{BB962C8B-B14F-4D97-AF65-F5344CB8AC3E}">
        <p14:creationId xmlns:p14="http://schemas.microsoft.com/office/powerpoint/2010/main" val="358727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C5EF-3692-7F43-8538-69FA97716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WebSockets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9C870-A541-C946-91CF-8E6544ED0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051729" cy="4023360"/>
          </a:xfrm>
        </p:spPr>
        <p:txBody>
          <a:bodyPr/>
          <a:lstStyle/>
          <a:p>
            <a:r>
              <a:rPr lang="en-US" dirty="0" err="1"/>
              <a:t>Es</a:t>
            </a:r>
            <a:r>
              <a:rPr lang="en-US" dirty="0"/>
              <a:t> la </a:t>
            </a:r>
            <a:r>
              <a:rPr lang="en-US" dirty="0" err="1"/>
              <a:t>implementación</a:t>
            </a:r>
            <a:r>
              <a:rPr lang="en-US" dirty="0"/>
              <a:t> de TCP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smtClean="0"/>
              <a:t>la </a:t>
            </a:r>
            <a:r>
              <a:rPr lang="en-US" dirty="0" err="1" smtClean="0"/>
              <a:t>capa</a:t>
            </a:r>
            <a:r>
              <a:rPr lang="en-US" dirty="0" smtClean="0"/>
              <a:t> de </a:t>
            </a:r>
            <a:r>
              <a:rPr lang="en-US" dirty="0" err="1" smtClean="0"/>
              <a:t>aplicacion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Ha </a:t>
            </a:r>
            <a:r>
              <a:rPr lang="en-US" dirty="0" err="1"/>
              <a:t>sido</a:t>
            </a:r>
            <a:r>
              <a:rPr lang="en-US" dirty="0"/>
              <a:t> </a:t>
            </a:r>
            <a:r>
              <a:rPr lang="en-US" dirty="0" err="1"/>
              <a:t>incluido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especificación</a:t>
            </a:r>
            <a:r>
              <a:rPr lang="en-US" dirty="0"/>
              <a:t> de HTLM5,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donde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soporta</a:t>
            </a:r>
            <a:r>
              <a:rPr lang="en-US" dirty="0"/>
              <a:t> de forma </a:t>
            </a:r>
            <a:r>
              <a:rPr lang="en-US" dirty="0" err="1"/>
              <a:t>nativa</a:t>
            </a:r>
            <a:r>
              <a:rPr lang="en-US" dirty="0"/>
              <a:t> el </a:t>
            </a:r>
            <a:r>
              <a:rPr lang="en-US" dirty="0" err="1"/>
              <a:t>uso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websockets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Se </a:t>
            </a:r>
            <a:r>
              <a:rPr lang="en-US" dirty="0" err="1"/>
              <a:t>trata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conexión</a:t>
            </a:r>
            <a:r>
              <a:rPr lang="en-US" dirty="0"/>
              <a:t> </a:t>
            </a:r>
            <a:r>
              <a:rPr lang="en-US" dirty="0" err="1"/>
              <a:t>activa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AAB6A8-059A-944F-8FE1-59EE688DB3C9}"/>
              </a:ext>
            </a:extLst>
          </p:cNvPr>
          <p:cNvSpPr/>
          <p:nvPr/>
        </p:nvSpPr>
        <p:spPr>
          <a:xfrm>
            <a:off x="6891130" y="4041911"/>
            <a:ext cx="1470992" cy="2105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Pagina</a:t>
            </a:r>
            <a:r>
              <a:rPr lang="en-US" dirty="0">
                <a:solidFill>
                  <a:schemeClr val="tx1"/>
                </a:solidFill>
              </a:rPr>
              <a:t> web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Cliente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C3F47F-841D-9941-9EF4-BA4E298246F6}"/>
              </a:ext>
            </a:extLst>
          </p:cNvPr>
          <p:cNvSpPr/>
          <p:nvPr/>
        </p:nvSpPr>
        <p:spPr>
          <a:xfrm>
            <a:off x="9985513" y="4041910"/>
            <a:ext cx="1470992" cy="2105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Pagina</a:t>
            </a:r>
            <a:r>
              <a:rPr lang="en-US" dirty="0">
                <a:solidFill>
                  <a:schemeClr val="tx1"/>
                </a:solidFill>
              </a:rPr>
              <a:t> web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Cliente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328637-15CC-354B-999A-34641AD789FD}"/>
              </a:ext>
            </a:extLst>
          </p:cNvPr>
          <p:cNvSpPr/>
          <p:nvPr/>
        </p:nvSpPr>
        <p:spPr>
          <a:xfrm>
            <a:off x="8567529" y="1845734"/>
            <a:ext cx="1080053" cy="1080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  <a:p>
            <a:pPr algn="ctr"/>
            <a:r>
              <a:rPr lang="en-US" dirty="0"/>
              <a:t>Server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E395F171-4D82-3040-9135-A13DA3644876}"/>
              </a:ext>
            </a:extLst>
          </p:cNvPr>
          <p:cNvCxnSpPr>
            <a:stCxn id="4" idx="0"/>
            <a:endCxn id="6" idx="1"/>
          </p:cNvCxnSpPr>
          <p:nvPr/>
        </p:nvCxnSpPr>
        <p:spPr>
          <a:xfrm rot="5400000" flipH="1" flipV="1">
            <a:off x="7269003" y="2743386"/>
            <a:ext cx="1656149" cy="940903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E7D9A39A-C610-B34F-8F85-DC9B3015BE16}"/>
              </a:ext>
            </a:extLst>
          </p:cNvPr>
          <p:cNvCxnSpPr>
            <a:cxnSpLocks/>
            <a:stCxn id="5" idx="0"/>
            <a:endCxn id="6" idx="3"/>
          </p:cNvCxnSpPr>
          <p:nvPr/>
        </p:nvCxnSpPr>
        <p:spPr>
          <a:xfrm rot="16200000" flipV="1">
            <a:off x="9356222" y="2677122"/>
            <a:ext cx="1656148" cy="1073427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88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C5EF-3692-7F43-8538-69FA97716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WebSockets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9C870-A541-C946-91CF-8E6544ED0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051729" cy="4023360"/>
          </a:xfrm>
        </p:spPr>
        <p:txBody>
          <a:bodyPr anchor="ctr"/>
          <a:lstStyle/>
          <a:p>
            <a:pPr marL="0" indent="0">
              <a:buNone/>
            </a:pPr>
            <a:r>
              <a:rPr lang="en-US" dirty="0"/>
              <a:t>Con </a:t>
            </a:r>
            <a:r>
              <a:rPr lang="en-US" dirty="0" err="1"/>
              <a:t>WebSockets</a:t>
            </a:r>
            <a:r>
              <a:rPr lang="en-US" dirty="0"/>
              <a:t>,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llamada</a:t>
            </a:r>
            <a:r>
              <a:rPr lang="en-US" dirty="0"/>
              <a:t> </a:t>
            </a:r>
            <a:r>
              <a:rPr lang="en-US" dirty="0" err="1"/>
              <a:t>telefónica</a:t>
            </a:r>
            <a:r>
              <a:rPr lang="en-US" dirty="0"/>
              <a:t>. Una </a:t>
            </a:r>
            <a:r>
              <a:rPr lang="en-US" dirty="0" err="1"/>
              <a:t>conexión</a:t>
            </a:r>
            <a:r>
              <a:rPr lang="en-US" dirty="0"/>
              <a:t> </a:t>
            </a:r>
            <a:r>
              <a:rPr lang="en-US" dirty="0" err="1"/>
              <a:t>activa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 AJAX, temenos </a:t>
            </a:r>
            <a:r>
              <a:rPr lang="en-US" dirty="0" err="1"/>
              <a:t>algo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un Walkie Talkie. </a:t>
            </a:r>
            <a:r>
              <a:rPr lang="en-US" dirty="0" err="1"/>
              <a:t>Hacemos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petición</a:t>
            </a:r>
            <a:r>
              <a:rPr lang="en-US" dirty="0"/>
              <a:t>, </a:t>
            </a:r>
            <a:r>
              <a:rPr lang="en-US" dirty="0" err="1"/>
              <a:t>obtenemos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respuesta</a:t>
            </a:r>
            <a:r>
              <a:rPr lang="en-US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AAB6A8-059A-944F-8FE1-59EE688DB3C9}"/>
              </a:ext>
            </a:extLst>
          </p:cNvPr>
          <p:cNvSpPr/>
          <p:nvPr/>
        </p:nvSpPr>
        <p:spPr>
          <a:xfrm>
            <a:off x="6622773" y="1845734"/>
            <a:ext cx="1470992" cy="2105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Pagina</a:t>
            </a:r>
            <a:r>
              <a:rPr lang="en-US" dirty="0">
                <a:solidFill>
                  <a:schemeClr val="tx1"/>
                </a:solidFill>
              </a:rPr>
              <a:t> web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Cliente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C3F47F-841D-9941-9EF4-BA4E298246F6}"/>
              </a:ext>
            </a:extLst>
          </p:cNvPr>
          <p:cNvSpPr/>
          <p:nvPr/>
        </p:nvSpPr>
        <p:spPr>
          <a:xfrm>
            <a:off x="10121346" y="1845733"/>
            <a:ext cx="1470992" cy="2105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Pagina</a:t>
            </a:r>
            <a:r>
              <a:rPr lang="en-US" dirty="0">
                <a:solidFill>
                  <a:schemeClr val="tx1"/>
                </a:solidFill>
              </a:rPr>
              <a:t> web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Cliente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328637-15CC-354B-999A-34641AD789FD}"/>
              </a:ext>
            </a:extLst>
          </p:cNvPr>
          <p:cNvSpPr/>
          <p:nvPr/>
        </p:nvSpPr>
        <p:spPr>
          <a:xfrm>
            <a:off x="8567529" y="2358443"/>
            <a:ext cx="1080053" cy="1080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  <a:p>
            <a:pPr algn="ctr"/>
            <a:r>
              <a:rPr lang="en-US" dirty="0"/>
              <a:t>Server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36E3CD-5D47-454A-A781-212399FC4B73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8093765" y="2898471"/>
            <a:ext cx="473764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BFC5F8B-3DCB-B940-8E0F-300ADAF32DF3}"/>
              </a:ext>
            </a:extLst>
          </p:cNvPr>
          <p:cNvCxnSpPr/>
          <p:nvPr/>
        </p:nvCxnSpPr>
        <p:spPr>
          <a:xfrm flipV="1">
            <a:off x="9647582" y="2898470"/>
            <a:ext cx="473764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3CE976D-4CC8-9B4C-8DAE-8880BC15ACAC}"/>
              </a:ext>
            </a:extLst>
          </p:cNvPr>
          <p:cNvSpPr/>
          <p:nvPr/>
        </p:nvSpPr>
        <p:spPr>
          <a:xfrm>
            <a:off x="6622773" y="4118775"/>
            <a:ext cx="1470992" cy="2105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Frontend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(JS)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429788-9090-A945-BAD4-9F1CA0CB1484}"/>
              </a:ext>
            </a:extLst>
          </p:cNvPr>
          <p:cNvSpPr/>
          <p:nvPr/>
        </p:nvSpPr>
        <p:spPr>
          <a:xfrm>
            <a:off x="10121346" y="4118775"/>
            <a:ext cx="1470992" cy="2105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</a:t>
            </a:r>
          </a:p>
          <a:p>
            <a:pPr algn="ctr"/>
            <a:r>
              <a:rPr lang="en-US" dirty="0"/>
              <a:t>(JAVA)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43DF950-6D39-104F-9CB4-65C74890EFF0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8093765" y="5171514"/>
            <a:ext cx="202758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99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C5EF-3692-7F43-8538-69FA97716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WebSockets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9C870-A541-C946-91CF-8E6544ED0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051729" cy="4023360"/>
          </a:xfrm>
        </p:spPr>
        <p:txBody>
          <a:bodyPr anchor="ctr"/>
          <a:lstStyle/>
          <a:p>
            <a:pPr marL="0" indent="0">
              <a:buNone/>
            </a:pPr>
            <a:r>
              <a:rPr lang="en-US" dirty="0"/>
              <a:t>Se </a:t>
            </a:r>
            <a:r>
              <a:rPr lang="en-US" dirty="0" err="1"/>
              <a:t>usa</a:t>
            </a:r>
            <a:r>
              <a:rPr lang="en-US" dirty="0"/>
              <a:t> </a:t>
            </a:r>
            <a:r>
              <a:rPr lang="en-US" dirty="0" err="1"/>
              <a:t>Websockets</a:t>
            </a:r>
            <a:r>
              <a:rPr lang="en-US" dirty="0"/>
              <a:t> para </a:t>
            </a:r>
            <a:r>
              <a:rPr lang="en-US" dirty="0" err="1"/>
              <a:t>escuchar</a:t>
            </a:r>
            <a:r>
              <a:rPr lang="en-US" dirty="0"/>
              <a:t>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tiempo</a:t>
            </a:r>
            <a:r>
              <a:rPr lang="en-US" dirty="0"/>
              <a:t> real.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 </a:t>
            </a:r>
            <a:r>
              <a:rPr lang="en-US" dirty="0" err="1"/>
              <a:t>usa</a:t>
            </a:r>
            <a:r>
              <a:rPr lang="en-US" dirty="0"/>
              <a:t> AJAX para para </a:t>
            </a:r>
            <a:r>
              <a:rPr lang="en-US" dirty="0" err="1"/>
              <a:t>consumir</a:t>
            </a:r>
            <a:r>
              <a:rPr lang="en-US" dirty="0"/>
              <a:t> </a:t>
            </a:r>
            <a:r>
              <a:rPr lang="en-US" dirty="0" err="1"/>
              <a:t>servicios</a:t>
            </a:r>
            <a:r>
              <a:rPr lang="en-US" dirty="0"/>
              <a:t> web.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AAB6A8-059A-944F-8FE1-59EE688DB3C9}"/>
              </a:ext>
            </a:extLst>
          </p:cNvPr>
          <p:cNvSpPr/>
          <p:nvPr/>
        </p:nvSpPr>
        <p:spPr>
          <a:xfrm>
            <a:off x="6622773" y="1845734"/>
            <a:ext cx="1470992" cy="2105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Pagina</a:t>
            </a:r>
            <a:r>
              <a:rPr lang="en-US" dirty="0">
                <a:solidFill>
                  <a:schemeClr val="tx1"/>
                </a:solidFill>
              </a:rPr>
              <a:t> web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Cliente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C3F47F-841D-9941-9EF4-BA4E298246F6}"/>
              </a:ext>
            </a:extLst>
          </p:cNvPr>
          <p:cNvSpPr/>
          <p:nvPr/>
        </p:nvSpPr>
        <p:spPr>
          <a:xfrm>
            <a:off x="10121346" y="1845733"/>
            <a:ext cx="1470992" cy="2105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Pagina</a:t>
            </a:r>
            <a:r>
              <a:rPr lang="en-US" dirty="0">
                <a:solidFill>
                  <a:schemeClr val="tx1"/>
                </a:solidFill>
              </a:rPr>
              <a:t> web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Cliente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328637-15CC-354B-999A-34641AD789FD}"/>
              </a:ext>
            </a:extLst>
          </p:cNvPr>
          <p:cNvSpPr/>
          <p:nvPr/>
        </p:nvSpPr>
        <p:spPr>
          <a:xfrm>
            <a:off x="8567529" y="2358443"/>
            <a:ext cx="1080053" cy="1080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  <a:p>
            <a:pPr algn="ctr"/>
            <a:r>
              <a:rPr lang="en-US" dirty="0"/>
              <a:t>Server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36E3CD-5D47-454A-A781-212399FC4B73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8093765" y="2898471"/>
            <a:ext cx="473764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BFC5F8B-3DCB-B940-8E0F-300ADAF32DF3}"/>
              </a:ext>
            </a:extLst>
          </p:cNvPr>
          <p:cNvCxnSpPr/>
          <p:nvPr/>
        </p:nvCxnSpPr>
        <p:spPr>
          <a:xfrm flipV="1">
            <a:off x="9647582" y="2898470"/>
            <a:ext cx="473764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3CE976D-4CC8-9B4C-8DAE-8880BC15ACAC}"/>
              </a:ext>
            </a:extLst>
          </p:cNvPr>
          <p:cNvSpPr/>
          <p:nvPr/>
        </p:nvSpPr>
        <p:spPr>
          <a:xfrm>
            <a:off x="6622773" y="4118775"/>
            <a:ext cx="1470992" cy="2105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Frontend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(JS)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429788-9090-A945-BAD4-9F1CA0CB1484}"/>
              </a:ext>
            </a:extLst>
          </p:cNvPr>
          <p:cNvSpPr/>
          <p:nvPr/>
        </p:nvSpPr>
        <p:spPr>
          <a:xfrm>
            <a:off x="10121346" y="4118775"/>
            <a:ext cx="1470992" cy="2105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</a:t>
            </a:r>
          </a:p>
          <a:p>
            <a:pPr algn="ctr"/>
            <a:r>
              <a:rPr lang="en-US" dirty="0"/>
              <a:t>(JAVA)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43DF950-6D39-104F-9CB4-65C74890EFF0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8093765" y="5171514"/>
            <a:ext cx="202758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70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C5EF-3692-7F43-8538-69FA97716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WebSockets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9C870-A541-C946-91CF-8E6544ED0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051729" cy="4023360"/>
          </a:xfrm>
        </p:spPr>
        <p:txBody>
          <a:bodyPr anchor="ctr"/>
          <a:lstStyle/>
          <a:p>
            <a:pPr marL="0" indent="0">
              <a:buNone/>
            </a:pPr>
            <a:r>
              <a:rPr lang="en-US" dirty="0" err="1"/>
              <a:t>Websockets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full-duplex. </a:t>
            </a:r>
            <a:r>
              <a:rPr lang="en-US" dirty="0" err="1"/>
              <a:t>Mensajes</a:t>
            </a:r>
            <a:r>
              <a:rPr lang="en-US" dirty="0"/>
              <a:t> in y out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hacerse</a:t>
            </a:r>
            <a:r>
              <a:rPr lang="en-US" dirty="0"/>
              <a:t> </a:t>
            </a:r>
            <a:r>
              <a:rPr lang="en-US" dirty="0" err="1"/>
              <a:t>simultaneamente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AJAX </a:t>
            </a:r>
            <a:r>
              <a:rPr lang="en-US" dirty="0" err="1"/>
              <a:t>es</a:t>
            </a:r>
            <a:r>
              <a:rPr lang="en-US" dirty="0"/>
              <a:t> half-duplex. El request se </a:t>
            </a:r>
            <a:r>
              <a:rPr lang="en-US" dirty="0" err="1"/>
              <a:t>hace</a:t>
            </a:r>
            <a:r>
              <a:rPr lang="en-US" dirty="0"/>
              <a:t> primero, </a:t>
            </a:r>
            <a:r>
              <a:rPr lang="en-US" dirty="0" err="1"/>
              <a:t>luego</a:t>
            </a:r>
            <a:r>
              <a:rPr lang="en-US" dirty="0"/>
              <a:t> el response.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AAB6A8-059A-944F-8FE1-59EE688DB3C9}"/>
              </a:ext>
            </a:extLst>
          </p:cNvPr>
          <p:cNvSpPr/>
          <p:nvPr/>
        </p:nvSpPr>
        <p:spPr>
          <a:xfrm>
            <a:off x="6622773" y="1845734"/>
            <a:ext cx="1470992" cy="2105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Pagina</a:t>
            </a:r>
            <a:r>
              <a:rPr lang="en-US" dirty="0">
                <a:solidFill>
                  <a:schemeClr val="tx1"/>
                </a:solidFill>
              </a:rPr>
              <a:t> web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Cliente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C3F47F-841D-9941-9EF4-BA4E298246F6}"/>
              </a:ext>
            </a:extLst>
          </p:cNvPr>
          <p:cNvSpPr/>
          <p:nvPr/>
        </p:nvSpPr>
        <p:spPr>
          <a:xfrm>
            <a:off x="10121346" y="1845733"/>
            <a:ext cx="1470992" cy="2105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Pagina</a:t>
            </a:r>
            <a:r>
              <a:rPr lang="en-US" dirty="0">
                <a:solidFill>
                  <a:schemeClr val="tx1"/>
                </a:solidFill>
              </a:rPr>
              <a:t> web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Cliente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328637-15CC-354B-999A-34641AD789FD}"/>
              </a:ext>
            </a:extLst>
          </p:cNvPr>
          <p:cNvSpPr/>
          <p:nvPr/>
        </p:nvSpPr>
        <p:spPr>
          <a:xfrm>
            <a:off x="8567529" y="2358443"/>
            <a:ext cx="1080053" cy="1080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  <a:p>
            <a:pPr algn="ctr"/>
            <a:r>
              <a:rPr lang="en-US" dirty="0"/>
              <a:t>Server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36E3CD-5D47-454A-A781-212399FC4B73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8093765" y="2898471"/>
            <a:ext cx="473764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BFC5F8B-3DCB-B940-8E0F-300ADAF32DF3}"/>
              </a:ext>
            </a:extLst>
          </p:cNvPr>
          <p:cNvCxnSpPr/>
          <p:nvPr/>
        </p:nvCxnSpPr>
        <p:spPr>
          <a:xfrm flipV="1">
            <a:off x="9647582" y="2898470"/>
            <a:ext cx="473764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3CE976D-4CC8-9B4C-8DAE-8880BC15ACAC}"/>
              </a:ext>
            </a:extLst>
          </p:cNvPr>
          <p:cNvSpPr/>
          <p:nvPr/>
        </p:nvSpPr>
        <p:spPr>
          <a:xfrm>
            <a:off x="6622773" y="4118775"/>
            <a:ext cx="1470992" cy="2105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Frontend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(JS)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429788-9090-A945-BAD4-9F1CA0CB1484}"/>
              </a:ext>
            </a:extLst>
          </p:cNvPr>
          <p:cNvSpPr/>
          <p:nvPr/>
        </p:nvSpPr>
        <p:spPr>
          <a:xfrm>
            <a:off x="10121346" y="4118775"/>
            <a:ext cx="1470992" cy="2105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</a:t>
            </a:r>
          </a:p>
          <a:p>
            <a:pPr algn="ctr"/>
            <a:r>
              <a:rPr lang="en-US" dirty="0"/>
              <a:t>(JAVA)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43DF950-6D39-104F-9CB4-65C74890EFF0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8093765" y="5171514"/>
            <a:ext cx="202758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2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C5EF-3692-7F43-8538-69FA97716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WebSockets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9C870-A541-C946-91CF-8E6544ED0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051729" cy="4023360"/>
          </a:xfrm>
        </p:spPr>
        <p:txBody>
          <a:bodyPr anchor="ctr"/>
          <a:lstStyle/>
          <a:p>
            <a:pPr marL="0" indent="0">
              <a:buNone/>
            </a:pPr>
            <a:r>
              <a:rPr lang="en-US" dirty="0" err="1"/>
              <a:t>Websockets</a:t>
            </a:r>
            <a:r>
              <a:rPr lang="en-US" dirty="0"/>
              <a:t> no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implementarse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AJAX.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AJAX no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implementarse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</a:t>
            </a:r>
            <a:r>
              <a:rPr lang="en-US" dirty="0" err="1"/>
              <a:t>Websocekts</a:t>
            </a:r>
            <a:r>
              <a:rPr lang="en-US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AAB6A8-059A-944F-8FE1-59EE688DB3C9}"/>
              </a:ext>
            </a:extLst>
          </p:cNvPr>
          <p:cNvSpPr/>
          <p:nvPr/>
        </p:nvSpPr>
        <p:spPr>
          <a:xfrm>
            <a:off x="6622773" y="1845734"/>
            <a:ext cx="1470992" cy="2105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Pagina</a:t>
            </a:r>
            <a:r>
              <a:rPr lang="en-US" dirty="0">
                <a:solidFill>
                  <a:schemeClr val="tx1"/>
                </a:solidFill>
              </a:rPr>
              <a:t> web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Cliente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C3F47F-841D-9941-9EF4-BA4E298246F6}"/>
              </a:ext>
            </a:extLst>
          </p:cNvPr>
          <p:cNvSpPr/>
          <p:nvPr/>
        </p:nvSpPr>
        <p:spPr>
          <a:xfrm>
            <a:off x="10121346" y="1845733"/>
            <a:ext cx="1470992" cy="2105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Pagina</a:t>
            </a:r>
            <a:r>
              <a:rPr lang="en-US" dirty="0">
                <a:solidFill>
                  <a:schemeClr val="tx1"/>
                </a:solidFill>
              </a:rPr>
              <a:t> web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Cliente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328637-15CC-354B-999A-34641AD789FD}"/>
              </a:ext>
            </a:extLst>
          </p:cNvPr>
          <p:cNvSpPr/>
          <p:nvPr/>
        </p:nvSpPr>
        <p:spPr>
          <a:xfrm>
            <a:off x="8567529" y="2358443"/>
            <a:ext cx="1080053" cy="1080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  <a:p>
            <a:pPr algn="ctr"/>
            <a:r>
              <a:rPr lang="en-US" dirty="0"/>
              <a:t>Server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36E3CD-5D47-454A-A781-212399FC4B73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8093765" y="2898471"/>
            <a:ext cx="473764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BFC5F8B-3DCB-B940-8E0F-300ADAF32DF3}"/>
              </a:ext>
            </a:extLst>
          </p:cNvPr>
          <p:cNvCxnSpPr/>
          <p:nvPr/>
        </p:nvCxnSpPr>
        <p:spPr>
          <a:xfrm flipV="1">
            <a:off x="9647582" y="2898470"/>
            <a:ext cx="473764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3CE976D-4CC8-9B4C-8DAE-8880BC15ACAC}"/>
              </a:ext>
            </a:extLst>
          </p:cNvPr>
          <p:cNvSpPr/>
          <p:nvPr/>
        </p:nvSpPr>
        <p:spPr>
          <a:xfrm>
            <a:off x="6622773" y="4118775"/>
            <a:ext cx="1470992" cy="2105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Frontend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(JS)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429788-9090-A945-BAD4-9F1CA0CB1484}"/>
              </a:ext>
            </a:extLst>
          </p:cNvPr>
          <p:cNvSpPr/>
          <p:nvPr/>
        </p:nvSpPr>
        <p:spPr>
          <a:xfrm>
            <a:off x="10121346" y="4118775"/>
            <a:ext cx="1470992" cy="2105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</a:t>
            </a:r>
          </a:p>
          <a:p>
            <a:pPr algn="ctr"/>
            <a:r>
              <a:rPr lang="en-US" dirty="0"/>
              <a:t>(JAVA)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43DF950-6D39-104F-9CB4-65C74890EFF0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8093765" y="5171514"/>
            <a:ext cx="202758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63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E6C89-3993-AF41-A91B-2E2E4ABFE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5" name="Disco magnético 29">
            <a:extLst>
              <a:ext uri="{FF2B5EF4-FFF2-40B4-BE49-F238E27FC236}">
                <a16:creationId xmlns:a16="http://schemas.microsoft.com/office/drawing/2014/main" id="{F9540CF4-9B62-044A-A4C4-81401A32F9F9}"/>
              </a:ext>
            </a:extLst>
          </p:cNvPr>
          <p:cNvSpPr/>
          <p:nvPr/>
        </p:nvSpPr>
        <p:spPr>
          <a:xfrm>
            <a:off x="10408428" y="2594690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30">
            <a:extLst>
              <a:ext uri="{FF2B5EF4-FFF2-40B4-BE49-F238E27FC236}">
                <a16:creationId xmlns:a16="http://schemas.microsoft.com/office/drawing/2014/main" id="{DD3CA3DA-4EEC-494E-916C-0215995778E0}"/>
              </a:ext>
            </a:extLst>
          </p:cNvPr>
          <p:cNvSpPr/>
          <p:nvPr/>
        </p:nvSpPr>
        <p:spPr>
          <a:xfrm>
            <a:off x="8609127" y="269266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31">
            <a:extLst>
              <a:ext uri="{FF2B5EF4-FFF2-40B4-BE49-F238E27FC236}">
                <a16:creationId xmlns:a16="http://schemas.microsoft.com/office/drawing/2014/main" id="{C06D4C3D-8554-0042-8210-C5925E4F0DFD}"/>
              </a:ext>
            </a:extLst>
          </p:cNvPr>
          <p:cNvSpPr/>
          <p:nvPr/>
        </p:nvSpPr>
        <p:spPr>
          <a:xfrm>
            <a:off x="8609127" y="302204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32">
            <a:extLst>
              <a:ext uri="{FF2B5EF4-FFF2-40B4-BE49-F238E27FC236}">
                <a16:creationId xmlns:a16="http://schemas.microsoft.com/office/drawing/2014/main" id="{37F5C019-FAC3-4D48-9DF6-47C45962E8AC}"/>
              </a:ext>
            </a:extLst>
          </p:cNvPr>
          <p:cNvSpPr/>
          <p:nvPr/>
        </p:nvSpPr>
        <p:spPr>
          <a:xfrm>
            <a:off x="8609126" y="3351430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33">
            <a:extLst>
              <a:ext uri="{FF2B5EF4-FFF2-40B4-BE49-F238E27FC236}">
                <a16:creationId xmlns:a16="http://schemas.microsoft.com/office/drawing/2014/main" id="{285006C1-1861-B04E-81C9-F5A4CE5A1A88}"/>
              </a:ext>
            </a:extLst>
          </p:cNvPr>
          <p:cNvSpPr/>
          <p:nvPr/>
        </p:nvSpPr>
        <p:spPr>
          <a:xfrm>
            <a:off x="10555870" y="2238258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DB</a:t>
            </a:r>
            <a:endParaRPr lang="es-CO" dirty="0"/>
          </a:p>
        </p:txBody>
      </p:sp>
      <p:sp>
        <p:nvSpPr>
          <p:cNvPr id="10" name="Rectángulo 34">
            <a:extLst>
              <a:ext uri="{FF2B5EF4-FFF2-40B4-BE49-F238E27FC236}">
                <a16:creationId xmlns:a16="http://schemas.microsoft.com/office/drawing/2014/main" id="{F134FB9B-79D9-FA48-A975-C0B0FF308C78}"/>
              </a:ext>
            </a:extLst>
          </p:cNvPr>
          <p:cNvSpPr/>
          <p:nvPr/>
        </p:nvSpPr>
        <p:spPr>
          <a:xfrm>
            <a:off x="8650057" y="2238258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Servidor</a:t>
            </a:r>
            <a:endParaRPr lang="es-CO" dirty="0"/>
          </a:p>
        </p:txBody>
      </p:sp>
      <p:cxnSp>
        <p:nvCxnSpPr>
          <p:cNvPr id="11" name="Conector recto de flecha 35">
            <a:extLst>
              <a:ext uri="{FF2B5EF4-FFF2-40B4-BE49-F238E27FC236}">
                <a16:creationId xmlns:a16="http://schemas.microsoft.com/office/drawing/2014/main" id="{48B265F3-B9E7-4C42-9BDC-06D9A5D3B4B9}"/>
              </a:ext>
            </a:extLst>
          </p:cNvPr>
          <p:cNvCxnSpPr/>
          <p:nvPr/>
        </p:nvCxnSpPr>
        <p:spPr>
          <a:xfrm>
            <a:off x="9798829" y="3181272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577AEB6-FA30-DE4B-A51B-5B1A82C7BA34}"/>
              </a:ext>
            </a:extLst>
          </p:cNvPr>
          <p:cNvSpPr/>
          <p:nvPr/>
        </p:nvSpPr>
        <p:spPr>
          <a:xfrm>
            <a:off x="7641753" y="2986538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Conector recto de flecha 24">
            <a:extLst>
              <a:ext uri="{FF2B5EF4-FFF2-40B4-BE49-F238E27FC236}">
                <a16:creationId xmlns:a16="http://schemas.microsoft.com/office/drawing/2014/main" id="{02CA1AC9-C769-1C41-A55C-304A0E0CAD32}"/>
              </a:ext>
            </a:extLst>
          </p:cNvPr>
          <p:cNvCxnSpPr>
            <a:stCxn id="12" idx="3"/>
          </p:cNvCxnSpPr>
          <p:nvPr/>
        </p:nvCxnSpPr>
        <p:spPr>
          <a:xfrm>
            <a:off x="8081997" y="3163519"/>
            <a:ext cx="5267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4">
            <a:extLst>
              <a:ext uri="{FF2B5EF4-FFF2-40B4-BE49-F238E27FC236}">
                <a16:creationId xmlns:a16="http://schemas.microsoft.com/office/drawing/2014/main" id="{95C125A9-8A94-D448-97E3-DA34B0FEEF00}"/>
              </a:ext>
            </a:extLst>
          </p:cNvPr>
          <p:cNvSpPr/>
          <p:nvPr/>
        </p:nvSpPr>
        <p:spPr>
          <a:xfrm>
            <a:off x="7376320" y="2581696"/>
            <a:ext cx="947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API </a:t>
            </a:r>
            <a:r>
              <a:rPr lang="es-ES" dirty="0" err="1"/>
              <a:t>Rest</a:t>
            </a:r>
            <a:endParaRPr lang="es-CO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3A7E06-972E-E243-8BBD-97DE95AF7A89}"/>
              </a:ext>
            </a:extLst>
          </p:cNvPr>
          <p:cNvSpPr txBox="1"/>
          <p:nvPr/>
        </p:nvSpPr>
        <p:spPr>
          <a:xfrm>
            <a:off x="813487" y="5158913"/>
            <a:ext cx="36871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latin typeface="+mj-lt"/>
              </a:rPr>
              <a:t>En</a:t>
            </a:r>
            <a:r>
              <a:rPr lang="en-US" i="1" dirty="0">
                <a:latin typeface="+mj-lt"/>
              </a:rPr>
              <a:t> el </a:t>
            </a:r>
            <a:r>
              <a:rPr lang="en-US" i="1" dirty="0" err="1">
                <a:latin typeface="+mj-lt"/>
              </a:rPr>
              <a:t>lado</a:t>
            </a:r>
            <a:r>
              <a:rPr lang="en-US" i="1" dirty="0">
                <a:latin typeface="+mj-lt"/>
              </a:rPr>
              <a:t> del front, hasta el </a:t>
            </a:r>
            <a:r>
              <a:rPr lang="en-US" i="1" dirty="0" err="1">
                <a:latin typeface="+mj-lt"/>
              </a:rPr>
              <a:t>momento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hemos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usado</a:t>
            </a:r>
            <a:r>
              <a:rPr lang="en-US" i="1" dirty="0">
                <a:latin typeface="+mj-lt"/>
              </a:rPr>
              <a:t> postman, </a:t>
            </a:r>
            <a:r>
              <a:rPr lang="en-US" i="1" dirty="0" err="1">
                <a:latin typeface="+mj-lt"/>
              </a:rPr>
              <a:t>pero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vamos</a:t>
            </a:r>
            <a:r>
              <a:rPr lang="en-US" i="1" dirty="0">
                <a:latin typeface="+mj-lt"/>
              </a:rPr>
              <a:t> a </a:t>
            </a:r>
            <a:r>
              <a:rPr lang="en-US" i="1" dirty="0" err="1">
                <a:latin typeface="+mj-lt"/>
              </a:rPr>
              <a:t>intercambiarlo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por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una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pagina</a:t>
            </a:r>
            <a:endParaRPr lang="en-US" i="1" dirty="0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5D634D-519E-7E44-94B1-9277F3E0255D}"/>
              </a:ext>
            </a:extLst>
          </p:cNvPr>
          <p:cNvSpPr/>
          <p:nvPr/>
        </p:nvSpPr>
        <p:spPr>
          <a:xfrm>
            <a:off x="708990" y="2577718"/>
            <a:ext cx="1948070" cy="2255347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ángulo 34">
            <a:extLst>
              <a:ext uri="{FF2B5EF4-FFF2-40B4-BE49-F238E27FC236}">
                <a16:creationId xmlns:a16="http://schemas.microsoft.com/office/drawing/2014/main" id="{B0A02387-D961-4444-BCCD-F12666C9B2E7}"/>
              </a:ext>
            </a:extLst>
          </p:cNvPr>
          <p:cNvSpPr/>
          <p:nvPr/>
        </p:nvSpPr>
        <p:spPr>
          <a:xfrm>
            <a:off x="1314975" y="216737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HTML</a:t>
            </a:r>
            <a:endParaRPr lang="es-CO" dirty="0"/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BAFDE12D-538D-2C42-A603-F6F386B0F02D}"/>
              </a:ext>
            </a:extLst>
          </p:cNvPr>
          <p:cNvCxnSpPr>
            <a:cxnSpLocks/>
            <a:stCxn id="19" idx="3"/>
            <a:endCxn id="12" idx="1"/>
          </p:cNvCxnSpPr>
          <p:nvPr/>
        </p:nvCxnSpPr>
        <p:spPr>
          <a:xfrm flipV="1">
            <a:off x="4665720" y="3163519"/>
            <a:ext cx="2976033" cy="541872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2F39981-F4CA-2248-8204-EEC4C46CFD73}"/>
              </a:ext>
            </a:extLst>
          </p:cNvPr>
          <p:cNvSpPr/>
          <p:nvPr/>
        </p:nvSpPr>
        <p:spPr>
          <a:xfrm>
            <a:off x="3579414" y="3141554"/>
            <a:ext cx="1086306" cy="1127674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544CA04C-F940-F64D-89D0-5920FC34C7B5}"/>
              </a:ext>
            </a:extLst>
          </p:cNvPr>
          <p:cNvCxnSpPr>
            <a:cxnSpLocks/>
            <a:stCxn id="3" idx="3"/>
            <a:endCxn id="19" idx="1"/>
          </p:cNvCxnSpPr>
          <p:nvPr/>
        </p:nvCxnSpPr>
        <p:spPr>
          <a:xfrm flipV="1">
            <a:off x="2657060" y="3705391"/>
            <a:ext cx="922354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34">
            <a:extLst>
              <a:ext uri="{FF2B5EF4-FFF2-40B4-BE49-F238E27FC236}">
                <a16:creationId xmlns:a16="http://schemas.microsoft.com/office/drawing/2014/main" id="{4C418F93-A5F1-6D4B-A063-5DB9909867F8}"/>
              </a:ext>
            </a:extLst>
          </p:cNvPr>
          <p:cNvSpPr/>
          <p:nvPr/>
        </p:nvSpPr>
        <p:spPr>
          <a:xfrm>
            <a:off x="3940466" y="2766362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JS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8746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E6C89-3993-AF41-A91B-2E2E4ABFE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5" name="Disco magnético 29">
            <a:extLst>
              <a:ext uri="{FF2B5EF4-FFF2-40B4-BE49-F238E27FC236}">
                <a16:creationId xmlns:a16="http://schemas.microsoft.com/office/drawing/2014/main" id="{F9540CF4-9B62-044A-A4C4-81401A32F9F9}"/>
              </a:ext>
            </a:extLst>
          </p:cNvPr>
          <p:cNvSpPr/>
          <p:nvPr/>
        </p:nvSpPr>
        <p:spPr>
          <a:xfrm>
            <a:off x="10408428" y="2594690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30">
            <a:extLst>
              <a:ext uri="{FF2B5EF4-FFF2-40B4-BE49-F238E27FC236}">
                <a16:creationId xmlns:a16="http://schemas.microsoft.com/office/drawing/2014/main" id="{DD3CA3DA-4EEC-494E-916C-0215995778E0}"/>
              </a:ext>
            </a:extLst>
          </p:cNvPr>
          <p:cNvSpPr/>
          <p:nvPr/>
        </p:nvSpPr>
        <p:spPr>
          <a:xfrm>
            <a:off x="8609127" y="269266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31">
            <a:extLst>
              <a:ext uri="{FF2B5EF4-FFF2-40B4-BE49-F238E27FC236}">
                <a16:creationId xmlns:a16="http://schemas.microsoft.com/office/drawing/2014/main" id="{C06D4C3D-8554-0042-8210-C5925E4F0DFD}"/>
              </a:ext>
            </a:extLst>
          </p:cNvPr>
          <p:cNvSpPr/>
          <p:nvPr/>
        </p:nvSpPr>
        <p:spPr>
          <a:xfrm>
            <a:off x="8609127" y="302204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32">
            <a:extLst>
              <a:ext uri="{FF2B5EF4-FFF2-40B4-BE49-F238E27FC236}">
                <a16:creationId xmlns:a16="http://schemas.microsoft.com/office/drawing/2014/main" id="{37F5C019-FAC3-4D48-9DF6-47C45962E8AC}"/>
              </a:ext>
            </a:extLst>
          </p:cNvPr>
          <p:cNvSpPr/>
          <p:nvPr/>
        </p:nvSpPr>
        <p:spPr>
          <a:xfrm>
            <a:off x="8609126" y="3351430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33">
            <a:extLst>
              <a:ext uri="{FF2B5EF4-FFF2-40B4-BE49-F238E27FC236}">
                <a16:creationId xmlns:a16="http://schemas.microsoft.com/office/drawing/2014/main" id="{285006C1-1861-B04E-81C9-F5A4CE5A1A88}"/>
              </a:ext>
            </a:extLst>
          </p:cNvPr>
          <p:cNvSpPr/>
          <p:nvPr/>
        </p:nvSpPr>
        <p:spPr>
          <a:xfrm>
            <a:off x="10555870" y="2238258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DB</a:t>
            </a:r>
            <a:endParaRPr lang="es-CO" dirty="0"/>
          </a:p>
        </p:txBody>
      </p:sp>
      <p:sp>
        <p:nvSpPr>
          <p:cNvPr id="10" name="Rectángulo 34">
            <a:extLst>
              <a:ext uri="{FF2B5EF4-FFF2-40B4-BE49-F238E27FC236}">
                <a16:creationId xmlns:a16="http://schemas.microsoft.com/office/drawing/2014/main" id="{F134FB9B-79D9-FA48-A975-C0B0FF308C78}"/>
              </a:ext>
            </a:extLst>
          </p:cNvPr>
          <p:cNvSpPr/>
          <p:nvPr/>
        </p:nvSpPr>
        <p:spPr>
          <a:xfrm>
            <a:off x="8650057" y="2238258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Servidor</a:t>
            </a:r>
            <a:endParaRPr lang="es-CO" dirty="0"/>
          </a:p>
        </p:txBody>
      </p:sp>
      <p:cxnSp>
        <p:nvCxnSpPr>
          <p:cNvPr id="11" name="Conector recto de flecha 35">
            <a:extLst>
              <a:ext uri="{FF2B5EF4-FFF2-40B4-BE49-F238E27FC236}">
                <a16:creationId xmlns:a16="http://schemas.microsoft.com/office/drawing/2014/main" id="{48B265F3-B9E7-4C42-9BDC-06D9A5D3B4B9}"/>
              </a:ext>
            </a:extLst>
          </p:cNvPr>
          <p:cNvCxnSpPr/>
          <p:nvPr/>
        </p:nvCxnSpPr>
        <p:spPr>
          <a:xfrm>
            <a:off x="9798829" y="3181272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577AEB6-FA30-DE4B-A51B-5B1A82C7BA34}"/>
              </a:ext>
            </a:extLst>
          </p:cNvPr>
          <p:cNvSpPr/>
          <p:nvPr/>
        </p:nvSpPr>
        <p:spPr>
          <a:xfrm>
            <a:off x="7641753" y="2986538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Conector recto de flecha 24">
            <a:extLst>
              <a:ext uri="{FF2B5EF4-FFF2-40B4-BE49-F238E27FC236}">
                <a16:creationId xmlns:a16="http://schemas.microsoft.com/office/drawing/2014/main" id="{02CA1AC9-C769-1C41-A55C-304A0E0CAD32}"/>
              </a:ext>
            </a:extLst>
          </p:cNvPr>
          <p:cNvCxnSpPr>
            <a:stCxn id="12" idx="3"/>
          </p:cNvCxnSpPr>
          <p:nvPr/>
        </p:nvCxnSpPr>
        <p:spPr>
          <a:xfrm>
            <a:off x="8081997" y="3163519"/>
            <a:ext cx="5267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4">
            <a:extLst>
              <a:ext uri="{FF2B5EF4-FFF2-40B4-BE49-F238E27FC236}">
                <a16:creationId xmlns:a16="http://schemas.microsoft.com/office/drawing/2014/main" id="{95C125A9-8A94-D448-97E3-DA34B0FEEF00}"/>
              </a:ext>
            </a:extLst>
          </p:cNvPr>
          <p:cNvSpPr/>
          <p:nvPr/>
        </p:nvSpPr>
        <p:spPr>
          <a:xfrm>
            <a:off x="7376320" y="2581696"/>
            <a:ext cx="947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API </a:t>
            </a:r>
            <a:r>
              <a:rPr lang="es-ES" dirty="0" err="1"/>
              <a:t>Rest</a:t>
            </a:r>
            <a:endParaRPr lang="es-CO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3A7E06-972E-E243-8BBD-97DE95AF7A89}"/>
              </a:ext>
            </a:extLst>
          </p:cNvPr>
          <p:cNvSpPr txBox="1"/>
          <p:nvPr/>
        </p:nvSpPr>
        <p:spPr>
          <a:xfrm>
            <a:off x="813487" y="5304090"/>
            <a:ext cx="3687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+mj-lt"/>
              </a:rPr>
              <a:t>El DOM </a:t>
            </a:r>
            <a:r>
              <a:rPr lang="en-US" i="1" dirty="0" err="1">
                <a:latin typeface="+mj-lt"/>
              </a:rPr>
              <a:t>representa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los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objetos</a:t>
            </a:r>
            <a:r>
              <a:rPr lang="en-US" i="1" dirty="0">
                <a:latin typeface="+mj-lt"/>
              </a:rPr>
              <a:t> visuals </a:t>
            </a:r>
            <a:r>
              <a:rPr lang="en-US" i="1" dirty="0" err="1">
                <a:latin typeface="+mj-lt"/>
              </a:rPr>
              <a:t>declarados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en</a:t>
            </a:r>
            <a:r>
              <a:rPr lang="en-US" i="1" dirty="0">
                <a:latin typeface="+mj-lt"/>
              </a:rPr>
              <a:t> el </a:t>
            </a:r>
            <a:r>
              <a:rPr lang="en-US" i="1" dirty="0" err="1">
                <a:latin typeface="+mj-lt"/>
              </a:rPr>
              <a:t>javascript</a:t>
            </a:r>
            <a:endParaRPr lang="en-US" i="1" dirty="0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5D634D-519E-7E44-94B1-9277F3E0255D}"/>
              </a:ext>
            </a:extLst>
          </p:cNvPr>
          <p:cNvSpPr/>
          <p:nvPr/>
        </p:nvSpPr>
        <p:spPr>
          <a:xfrm>
            <a:off x="708990" y="2577718"/>
            <a:ext cx="1948070" cy="2255347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&lt;html&gt;</a:t>
            </a:r>
          </a:p>
          <a:p>
            <a:r>
              <a:rPr lang="en-US" dirty="0">
                <a:solidFill>
                  <a:schemeClr val="tx1"/>
                </a:solidFill>
              </a:rPr>
              <a:t>   &lt;head&gt;</a:t>
            </a:r>
          </a:p>
          <a:p>
            <a:r>
              <a:rPr lang="en-US" dirty="0">
                <a:solidFill>
                  <a:schemeClr val="tx1"/>
                </a:solidFill>
              </a:rPr>
              <a:t>   &lt;/head&gt;</a:t>
            </a:r>
          </a:p>
          <a:p>
            <a:r>
              <a:rPr lang="en-US" dirty="0">
                <a:solidFill>
                  <a:schemeClr val="tx1"/>
                </a:solidFill>
              </a:rPr>
              <a:t>   </a:t>
            </a:r>
          </a:p>
          <a:p>
            <a:r>
              <a:rPr lang="en-US" dirty="0">
                <a:solidFill>
                  <a:schemeClr val="tx1"/>
                </a:solidFill>
              </a:rPr>
              <a:t>   &lt;body&gt;</a:t>
            </a:r>
          </a:p>
          <a:p>
            <a:r>
              <a:rPr lang="en-US" dirty="0">
                <a:solidFill>
                  <a:schemeClr val="tx1"/>
                </a:solidFill>
              </a:rPr>
              <a:t>   &lt;/body&gt;</a:t>
            </a:r>
          </a:p>
          <a:p>
            <a:r>
              <a:rPr lang="en-US" dirty="0">
                <a:solidFill>
                  <a:schemeClr val="tx1"/>
                </a:solidFill>
              </a:rPr>
              <a:t>&lt;/html&gt;</a:t>
            </a:r>
          </a:p>
          <a:p>
            <a:pPr algn="ctr"/>
            <a:endParaRPr lang="en-US" dirty="0"/>
          </a:p>
        </p:txBody>
      </p:sp>
      <p:sp>
        <p:nvSpPr>
          <p:cNvPr id="16" name="Rectángulo 34">
            <a:extLst>
              <a:ext uri="{FF2B5EF4-FFF2-40B4-BE49-F238E27FC236}">
                <a16:creationId xmlns:a16="http://schemas.microsoft.com/office/drawing/2014/main" id="{B0A02387-D961-4444-BCCD-F12666C9B2E7}"/>
              </a:ext>
            </a:extLst>
          </p:cNvPr>
          <p:cNvSpPr/>
          <p:nvPr/>
        </p:nvSpPr>
        <p:spPr>
          <a:xfrm>
            <a:off x="1314975" y="216737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HTML</a:t>
            </a:r>
            <a:endParaRPr lang="es-CO" dirty="0"/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BAFDE12D-538D-2C42-A603-F6F386B0F02D}"/>
              </a:ext>
            </a:extLst>
          </p:cNvPr>
          <p:cNvCxnSpPr>
            <a:cxnSpLocks/>
            <a:stCxn id="19" idx="3"/>
            <a:endCxn id="12" idx="1"/>
          </p:cNvCxnSpPr>
          <p:nvPr/>
        </p:nvCxnSpPr>
        <p:spPr>
          <a:xfrm flipV="1">
            <a:off x="4665720" y="3163519"/>
            <a:ext cx="2976033" cy="541872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2F39981-F4CA-2248-8204-EEC4C46CFD73}"/>
              </a:ext>
            </a:extLst>
          </p:cNvPr>
          <p:cNvSpPr/>
          <p:nvPr/>
        </p:nvSpPr>
        <p:spPr>
          <a:xfrm>
            <a:off x="3579414" y="3141554"/>
            <a:ext cx="1086306" cy="1127674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544CA04C-F940-F64D-89D0-5920FC34C7B5}"/>
              </a:ext>
            </a:extLst>
          </p:cNvPr>
          <p:cNvCxnSpPr>
            <a:cxnSpLocks/>
            <a:stCxn id="3" idx="3"/>
            <a:endCxn id="19" idx="1"/>
          </p:cNvCxnSpPr>
          <p:nvPr/>
        </p:nvCxnSpPr>
        <p:spPr>
          <a:xfrm flipV="1">
            <a:off x="2657060" y="3705391"/>
            <a:ext cx="922354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34">
            <a:extLst>
              <a:ext uri="{FF2B5EF4-FFF2-40B4-BE49-F238E27FC236}">
                <a16:creationId xmlns:a16="http://schemas.microsoft.com/office/drawing/2014/main" id="{4C418F93-A5F1-6D4B-A063-5DB9909867F8}"/>
              </a:ext>
            </a:extLst>
          </p:cNvPr>
          <p:cNvSpPr/>
          <p:nvPr/>
        </p:nvSpPr>
        <p:spPr>
          <a:xfrm>
            <a:off x="3940466" y="2766362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JS</a:t>
            </a:r>
            <a:endParaRPr lang="es-CO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9CBBD32-B63E-D04B-867A-155696E26DDA}"/>
              </a:ext>
            </a:extLst>
          </p:cNvPr>
          <p:cNvCxnSpPr/>
          <p:nvPr/>
        </p:nvCxnSpPr>
        <p:spPr>
          <a:xfrm flipV="1">
            <a:off x="1341479" y="4874074"/>
            <a:ext cx="0" cy="373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00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E6C89-3993-AF41-A91B-2E2E4ABFE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5" name="Disco magnético 29">
            <a:extLst>
              <a:ext uri="{FF2B5EF4-FFF2-40B4-BE49-F238E27FC236}">
                <a16:creationId xmlns:a16="http://schemas.microsoft.com/office/drawing/2014/main" id="{F9540CF4-9B62-044A-A4C4-81401A32F9F9}"/>
              </a:ext>
            </a:extLst>
          </p:cNvPr>
          <p:cNvSpPr/>
          <p:nvPr/>
        </p:nvSpPr>
        <p:spPr>
          <a:xfrm>
            <a:off x="10408428" y="2594690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30">
            <a:extLst>
              <a:ext uri="{FF2B5EF4-FFF2-40B4-BE49-F238E27FC236}">
                <a16:creationId xmlns:a16="http://schemas.microsoft.com/office/drawing/2014/main" id="{DD3CA3DA-4EEC-494E-916C-0215995778E0}"/>
              </a:ext>
            </a:extLst>
          </p:cNvPr>
          <p:cNvSpPr/>
          <p:nvPr/>
        </p:nvSpPr>
        <p:spPr>
          <a:xfrm>
            <a:off x="8609127" y="269266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31">
            <a:extLst>
              <a:ext uri="{FF2B5EF4-FFF2-40B4-BE49-F238E27FC236}">
                <a16:creationId xmlns:a16="http://schemas.microsoft.com/office/drawing/2014/main" id="{C06D4C3D-8554-0042-8210-C5925E4F0DFD}"/>
              </a:ext>
            </a:extLst>
          </p:cNvPr>
          <p:cNvSpPr/>
          <p:nvPr/>
        </p:nvSpPr>
        <p:spPr>
          <a:xfrm>
            <a:off x="8609127" y="302204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32">
            <a:extLst>
              <a:ext uri="{FF2B5EF4-FFF2-40B4-BE49-F238E27FC236}">
                <a16:creationId xmlns:a16="http://schemas.microsoft.com/office/drawing/2014/main" id="{37F5C019-FAC3-4D48-9DF6-47C45962E8AC}"/>
              </a:ext>
            </a:extLst>
          </p:cNvPr>
          <p:cNvSpPr/>
          <p:nvPr/>
        </p:nvSpPr>
        <p:spPr>
          <a:xfrm>
            <a:off x="8609126" y="3351430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33">
            <a:extLst>
              <a:ext uri="{FF2B5EF4-FFF2-40B4-BE49-F238E27FC236}">
                <a16:creationId xmlns:a16="http://schemas.microsoft.com/office/drawing/2014/main" id="{285006C1-1861-B04E-81C9-F5A4CE5A1A88}"/>
              </a:ext>
            </a:extLst>
          </p:cNvPr>
          <p:cNvSpPr/>
          <p:nvPr/>
        </p:nvSpPr>
        <p:spPr>
          <a:xfrm>
            <a:off x="10555870" y="2238258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DB</a:t>
            </a:r>
            <a:endParaRPr lang="es-CO" dirty="0"/>
          </a:p>
        </p:txBody>
      </p:sp>
      <p:sp>
        <p:nvSpPr>
          <p:cNvPr id="10" name="Rectángulo 34">
            <a:extLst>
              <a:ext uri="{FF2B5EF4-FFF2-40B4-BE49-F238E27FC236}">
                <a16:creationId xmlns:a16="http://schemas.microsoft.com/office/drawing/2014/main" id="{F134FB9B-79D9-FA48-A975-C0B0FF308C78}"/>
              </a:ext>
            </a:extLst>
          </p:cNvPr>
          <p:cNvSpPr/>
          <p:nvPr/>
        </p:nvSpPr>
        <p:spPr>
          <a:xfrm>
            <a:off x="8650057" y="2238258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Servidor</a:t>
            </a:r>
            <a:endParaRPr lang="es-CO" dirty="0"/>
          </a:p>
        </p:txBody>
      </p:sp>
      <p:cxnSp>
        <p:nvCxnSpPr>
          <p:cNvPr id="11" name="Conector recto de flecha 35">
            <a:extLst>
              <a:ext uri="{FF2B5EF4-FFF2-40B4-BE49-F238E27FC236}">
                <a16:creationId xmlns:a16="http://schemas.microsoft.com/office/drawing/2014/main" id="{48B265F3-B9E7-4C42-9BDC-06D9A5D3B4B9}"/>
              </a:ext>
            </a:extLst>
          </p:cNvPr>
          <p:cNvCxnSpPr/>
          <p:nvPr/>
        </p:nvCxnSpPr>
        <p:spPr>
          <a:xfrm>
            <a:off x="9798829" y="3181272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577AEB6-FA30-DE4B-A51B-5B1A82C7BA34}"/>
              </a:ext>
            </a:extLst>
          </p:cNvPr>
          <p:cNvSpPr/>
          <p:nvPr/>
        </p:nvSpPr>
        <p:spPr>
          <a:xfrm>
            <a:off x="7641753" y="2986538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Conector recto de flecha 24">
            <a:extLst>
              <a:ext uri="{FF2B5EF4-FFF2-40B4-BE49-F238E27FC236}">
                <a16:creationId xmlns:a16="http://schemas.microsoft.com/office/drawing/2014/main" id="{02CA1AC9-C769-1C41-A55C-304A0E0CAD32}"/>
              </a:ext>
            </a:extLst>
          </p:cNvPr>
          <p:cNvCxnSpPr>
            <a:stCxn id="12" idx="3"/>
          </p:cNvCxnSpPr>
          <p:nvPr/>
        </p:nvCxnSpPr>
        <p:spPr>
          <a:xfrm>
            <a:off x="8081997" y="3163519"/>
            <a:ext cx="5267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4">
            <a:extLst>
              <a:ext uri="{FF2B5EF4-FFF2-40B4-BE49-F238E27FC236}">
                <a16:creationId xmlns:a16="http://schemas.microsoft.com/office/drawing/2014/main" id="{95C125A9-8A94-D448-97E3-DA34B0FEEF00}"/>
              </a:ext>
            </a:extLst>
          </p:cNvPr>
          <p:cNvSpPr/>
          <p:nvPr/>
        </p:nvSpPr>
        <p:spPr>
          <a:xfrm>
            <a:off x="7376320" y="2581696"/>
            <a:ext cx="947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API </a:t>
            </a:r>
            <a:r>
              <a:rPr lang="es-ES" dirty="0" err="1"/>
              <a:t>Rest</a:t>
            </a:r>
            <a:endParaRPr lang="es-CO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3A7E06-972E-E243-8BBD-97DE95AF7A89}"/>
              </a:ext>
            </a:extLst>
          </p:cNvPr>
          <p:cNvSpPr txBox="1"/>
          <p:nvPr/>
        </p:nvSpPr>
        <p:spPr>
          <a:xfrm>
            <a:off x="813487" y="5304090"/>
            <a:ext cx="3687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+mj-lt"/>
              </a:rPr>
              <a:t>El script </a:t>
            </a:r>
            <a:r>
              <a:rPr lang="en-US" i="1" dirty="0" err="1">
                <a:latin typeface="+mj-lt"/>
              </a:rPr>
              <a:t>en</a:t>
            </a:r>
            <a:r>
              <a:rPr lang="en-US" i="1" dirty="0">
                <a:latin typeface="+mj-lt"/>
              </a:rPr>
              <a:t> JS </a:t>
            </a:r>
            <a:r>
              <a:rPr lang="en-US" i="1" dirty="0" err="1">
                <a:latin typeface="+mj-lt"/>
              </a:rPr>
              <a:t>es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capaz</a:t>
            </a:r>
            <a:r>
              <a:rPr lang="en-US" i="1" dirty="0">
                <a:latin typeface="+mj-lt"/>
              </a:rPr>
              <a:t> de </a:t>
            </a:r>
            <a:r>
              <a:rPr lang="en-US" i="1" dirty="0" err="1">
                <a:latin typeface="+mj-lt"/>
              </a:rPr>
              <a:t>modificarlo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en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tiempo</a:t>
            </a:r>
            <a:r>
              <a:rPr lang="en-US" i="1" dirty="0">
                <a:latin typeface="+mj-lt"/>
              </a:rPr>
              <a:t> de </a:t>
            </a:r>
            <a:r>
              <a:rPr lang="en-US" i="1" dirty="0" err="1">
                <a:latin typeface="+mj-lt"/>
              </a:rPr>
              <a:t>ejecución</a:t>
            </a:r>
            <a:r>
              <a:rPr lang="en-US" i="1" dirty="0">
                <a:latin typeface="+mj-lt"/>
              </a:rPr>
              <a:t>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5D634D-519E-7E44-94B1-9277F3E0255D}"/>
              </a:ext>
            </a:extLst>
          </p:cNvPr>
          <p:cNvSpPr/>
          <p:nvPr/>
        </p:nvSpPr>
        <p:spPr>
          <a:xfrm>
            <a:off x="708990" y="2577718"/>
            <a:ext cx="1948070" cy="2255347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&lt;html&gt;</a:t>
            </a:r>
          </a:p>
          <a:p>
            <a:r>
              <a:rPr lang="en-US" dirty="0">
                <a:solidFill>
                  <a:schemeClr val="tx1"/>
                </a:solidFill>
              </a:rPr>
              <a:t>   &lt;head&gt;</a:t>
            </a:r>
          </a:p>
          <a:p>
            <a:r>
              <a:rPr lang="en-US" dirty="0">
                <a:solidFill>
                  <a:schemeClr val="tx1"/>
                </a:solidFill>
              </a:rPr>
              <a:t>   &lt;/head&gt;</a:t>
            </a:r>
          </a:p>
          <a:p>
            <a:r>
              <a:rPr lang="en-US" dirty="0">
                <a:solidFill>
                  <a:schemeClr val="tx1"/>
                </a:solidFill>
              </a:rPr>
              <a:t>   </a:t>
            </a:r>
          </a:p>
          <a:p>
            <a:r>
              <a:rPr lang="en-US" dirty="0">
                <a:solidFill>
                  <a:schemeClr val="tx1"/>
                </a:solidFill>
              </a:rPr>
              <a:t>   &lt;body&gt;</a:t>
            </a:r>
          </a:p>
          <a:p>
            <a:r>
              <a:rPr lang="en-US" dirty="0">
                <a:solidFill>
                  <a:schemeClr val="tx1"/>
                </a:solidFill>
              </a:rPr>
              <a:t>   &lt;/body&gt;</a:t>
            </a:r>
          </a:p>
          <a:p>
            <a:r>
              <a:rPr lang="en-US" dirty="0">
                <a:solidFill>
                  <a:schemeClr val="tx1"/>
                </a:solidFill>
              </a:rPr>
              <a:t>&lt;/html&gt;</a:t>
            </a:r>
          </a:p>
          <a:p>
            <a:pPr algn="ctr"/>
            <a:endParaRPr lang="en-US" dirty="0"/>
          </a:p>
        </p:txBody>
      </p:sp>
      <p:sp>
        <p:nvSpPr>
          <p:cNvPr id="16" name="Rectángulo 34">
            <a:extLst>
              <a:ext uri="{FF2B5EF4-FFF2-40B4-BE49-F238E27FC236}">
                <a16:creationId xmlns:a16="http://schemas.microsoft.com/office/drawing/2014/main" id="{B0A02387-D961-4444-BCCD-F12666C9B2E7}"/>
              </a:ext>
            </a:extLst>
          </p:cNvPr>
          <p:cNvSpPr/>
          <p:nvPr/>
        </p:nvSpPr>
        <p:spPr>
          <a:xfrm>
            <a:off x="1314975" y="216737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HTML</a:t>
            </a:r>
            <a:endParaRPr lang="es-CO" dirty="0"/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BAFDE12D-538D-2C42-A603-F6F386B0F02D}"/>
              </a:ext>
            </a:extLst>
          </p:cNvPr>
          <p:cNvCxnSpPr>
            <a:cxnSpLocks/>
            <a:stCxn id="19" idx="3"/>
            <a:endCxn id="12" idx="1"/>
          </p:cNvCxnSpPr>
          <p:nvPr/>
        </p:nvCxnSpPr>
        <p:spPr>
          <a:xfrm flipV="1">
            <a:off x="4665720" y="3163519"/>
            <a:ext cx="2976033" cy="541872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2F39981-F4CA-2248-8204-EEC4C46CFD73}"/>
              </a:ext>
            </a:extLst>
          </p:cNvPr>
          <p:cNvSpPr/>
          <p:nvPr/>
        </p:nvSpPr>
        <p:spPr>
          <a:xfrm>
            <a:off x="3579414" y="3141554"/>
            <a:ext cx="1086306" cy="1127674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544CA04C-F940-F64D-89D0-5920FC34C7B5}"/>
              </a:ext>
            </a:extLst>
          </p:cNvPr>
          <p:cNvCxnSpPr>
            <a:cxnSpLocks/>
            <a:stCxn id="3" idx="3"/>
            <a:endCxn id="19" idx="1"/>
          </p:cNvCxnSpPr>
          <p:nvPr/>
        </p:nvCxnSpPr>
        <p:spPr>
          <a:xfrm flipV="1">
            <a:off x="2657060" y="3705391"/>
            <a:ext cx="922354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34">
            <a:extLst>
              <a:ext uri="{FF2B5EF4-FFF2-40B4-BE49-F238E27FC236}">
                <a16:creationId xmlns:a16="http://schemas.microsoft.com/office/drawing/2014/main" id="{4C418F93-A5F1-6D4B-A063-5DB9909867F8}"/>
              </a:ext>
            </a:extLst>
          </p:cNvPr>
          <p:cNvSpPr/>
          <p:nvPr/>
        </p:nvSpPr>
        <p:spPr>
          <a:xfrm>
            <a:off x="3940466" y="2766362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JS</a:t>
            </a:r>
            <a:endParaRPr lang="es-CO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9CBBD32-B63E-D04B-867A-155696E26DDA}"/>
              </a:ext>
            </a:extLst>
          </p:cNvPr>
          <p:cNvCxnSpPr/>
          <p:nvPr/>
        </p:nvCxnSpPr>
        <p:spPr>
          <a:xfrm flipV="1">
            <a:off x="1341479" y="4874074"/>
            <a:ext cx="0" cy="373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FF320E9-437E-D24F-AEF9-54C36B588C62}"/>
              </a:ext>
            </a:extLst>
          </p:cNvPr>
          <p:cNvCxnSpPr>
            <a:cxnSpLocks/>
          </p:cNvCxnSpPr>
          <p:nvPr/>
        </p:nvCxnSpPr>
        <p:spPr>
          <a:xfrm flipV="1">
            <a:off x="4104558" y="4269229"/>
            <a:ext cx="0" cy="1034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66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E6C89-3993-AF41-A91B-2E2E4ABFE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5" name="Disco magnético 29">
            <a:extLst>
              <a:ext uri="{FF2B5EF4-FFF2-40B4-BE49-F238E27FC236}">
                <a16:creationId xmlns:a16="http://schemas.microsoft.com/office/drawing/2014/main" id="{F9540CF4-9B62-044A-A4C4-81401A32F9F9}"/>
              </a:ext>
            </a:extLst>
          </p:cNvPr>
          <p:cNvSpPr/>
          <p:nvPr/>
        </p:nvSpPr>
        <p:spPr>
          <a:xfrm>
            <a:off x="10408428" y="2594690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30">
            <a:extLst>
              <a:ext uri="{FF2B5EF4-FFF2-40B4-BE49-F238E27FC236}">
                <a16:creationId xmlns:a16="http://schemas.microsoft.com/office/drawing/2014/main" id="{DD3CA3DA-4EEC-494E-916C-0215995778E0}"/>
              </a:ext>
            </a:extLst>
          </p:cNvPr>
          <p:cNvSpPr/>
          <p:nvPr/>
        </p:nvSpPr>
        <p:spPr>
          <a:xfrm>
            <a:off x="8609127" y="269266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31">
            <a:extLst>
              <a:ext uri="{FF2B5EF4-FFF2-40B4-BE49-F238E27FC236}">
                <a16:creationId xmlns:a16="http://schemas.microsoft.com/office/drawing/2014/main" id="{C06D4C3D-8554-0042-8210-C5925E4F0DFD}"/>
              </a:ext>
            </a:extLst>
          </p:cNvPr>
          <p:cNvSpPr/>
          <p:nvPr/>
        </p:nvSpPr>
        <p:spPr>
          <a:xfrm>
            <a:off x="8609127" y="302204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32">
            <a:extLst>
              <a:ext uri="{FF2B5EF4-FFF2-40B4-BE49-F238E27FC236}">
                <a16:creationId xmlns:a16="http://schemas.microsoft.com/office/drawing/2014/main" id="{37F5C019-FAC3-4D48-9DF6-47C45962E8AC}"/>
              </a:ext>
            </a:extLst>
          </p:cNvPr>
          <p:cNvSpPr/>
          <p:nvPr/>
        </p:nvSpPr>
        <p:spPr>
          <a:xfrm>
            <a:off x="8609126" y="3351430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33">
            <a:extLst>
              <a:ext uri="{FF2B5EF4-FFF2-40B4-BE49-F238E27FC236}">
                <a16:creationId xmlns:a16="http://schemas.microsoft.com/office/drawing/2014/main" id="{285006C1-1861-B04E-81C9-F5A4CE5A1A88}"/>
              </a:ext>
            </a:extLst>
          </p:cNvPr>
          <p:cNvSpPr/>
          <p:nvPr/>
        </p:nvSpPr>
        <p:spPr>
          <a:xfrm>
            <a:off x="10555870" y="2238258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DB</a:t>
            </a:r>
            <a:endParaRPr lang="es-CO" dirty="0"/>
          </a:p>
        </p:txBody>
      </p:sp>
      <p:sp>
        <p:nvSpPr>
          <p:cNvPr id="10" name="Rectángulo 34">
            <a:extLst>
              <a:ext uri="{FF2B5EF4-FFF2-40B4-BE49-F238E27FC236}">
                <a16:creationId xmlns:a16="http://schemas.microsoft.com/office/drawing/2014/main" id="{F134FB9B-79D9-FA48-A975-C0B0FF308C78}"/>
              </a:ext>
            </a:extLst>
          </p:cNvPr>
          <p:cNvSpPr/>
          <p:nvPr/>
        </p:nvSpPr>
        <p:spPr>
          <a:xfrm>
            <a:off x="8650057" y="2238258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Servidor</a:t>
            </a:r>
            <a:endParaRPr lang="es-CO" dirty="0"/>
          </a:p>
        </p:txBody>
      </p:sp>
      <p:cxnSp>
        <p:nvCxnSpPr>
          <p:cNvPr id="11" name="Conector recto de flecha 35">
            <a:extLst>
              <a:ext uri="{FF2B5EF4-FFF2-40B4-BE49-F238E27FC236}">
                <a16:creationId xmlns:a16="http://schemas.microsoft.com/office/drawing/2014/main" id="{48B265F3-B9E7-4C42-9BDC-06D9A5D3B4B9}"/>
              </a:ext>
            </a:extLst>
          </p:cNvPr>
          <p:cNvCxnSpPr/>
          <p:nvPr/>
        </p:nvCxnSpPr>
        <p:spPr>
          <a:xfrm>
            <a:off x="9798829" y="3181272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577AEB6-FA30-DE4B-A51B-5B1A82C7BA34}"/>
              </a:ext>
            </a:extLst>
          </p:cNvPr>
          <p:cNvSpPr/>
          <p:nvPr/>
        </p:nvSpPr>
        <p:spPr>
          <a:xfrm>
            <a:off x="7641753" y="2986538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Conector recto de flecha 24">
            <a:extLst>
              <a:ext uri="{FF2B5EF4-FFF2-40B4-BE49-F238E27FC236}">
                <a16:creationId xmlns:a16="http://schemas.microsoft.com/office/drawing/2014/main" id="{02CA1AC9-C769-1C41-A55C-304A0E0CAD32}"/>
              </a:ext>
            </a:extLst>
          </p:cNvPr>
          <p:cNvCxnSpPr>
            <a:stCxn id="12" idx="3"/>
          </p:cNvCxnSpPr>
          <p:nvPr/>
        </p:nvCxnSpPr>
        <p:spPr>
          <a:xfrm>
            <a:off x="8081997" y="3163519"/>
            <a:ext cx="5267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4">
            <a:extLst>
              <a:ext uri="{FF2B5EF4-FFF2-40B4-BE49-F238E27FC236}">
                <a16:creationId xmlns:a16="http://schemas.microsoft.com/office/drawing/2014/main" id="{95C125A9-8A94-D448-97E3-DA34B0FEEF00}"/>
              </a:ext>
            </a:extLst>
          </p:cNvPr>
          <p:cNvSpPr/>
          <p:nvPr/>
        </p:nvSpPr>
        <p:spPr>
          <a:xfrm>
            <a:off x="7376320" y="2581696"/>
            <a:ext cx="947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API </a:t>
            </a:r>
            <a:r>
              <a:rPr lang="es-ES" dirty="0" err="1"/>
              <a:t>Rest</a:t>
            </a:r>
            <a:endParaRPr lang="es-CO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3A7E06-972E-E243-8BBD-97DE95AF7A89}"/>
              </a:ext>
            </a:extLst>
          </p:cNvPr>
          <p:cNvSpPr txBox="1"/>
          <p:nvPr/>
        </p:nvSpPr>
        <p:spPr>
          <a:xfrm>
            <a:off x="3177510" y="5350256"/>
            <a:ext cx="5096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Usando</a:t>
            </a:r>
            <a:r>
              <a:rPr lang="en-US" i="1" dirty="0"/>
              <a:t> JavaScript</a:t>
            </a:r>
            <a:r>
              <a:rPr lang="en-US" dirty="0"/>
              <a:t> </a:t>
            </a:r>
            <a:r>
              <a:rPr lang="en-US" dirty="0" err="1"/>
              <a:t>Asíncrono</a:t>
            </a:r>
            <a:r>
              <a:rPr lang="en-US" dirty="0"/>
              <a:t> + XML (AJAX),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enviar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recogidos</a:t>
            </a:r>
            <a:r>
              <a:rPr lang="en-US" dirty="0"/>
              <a:t> del </a:t>
            </a:r>
            <a:r>
              <a:rPr lang="en-US" dirty="0" err="1"/>
              <a:t>usuario</a:t>
            </a:r>
            <a:r>
              <a:rPr lang="en-US" dirty="0"/>
              <a:t>.</a:t>
            </a:r>
            <a:endParaRPr lang="en-US" i="1" dirty="0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5D634D-519E-7E44-94B1-9277F3E0255D}"/>
              </a:ext>
            </a:extLst>
          </p:cNvPr>
          <p:cNvSpPr/>
          <p:nvPr/>
        </p:nvSpPr>
        <p:spPr>
          <a:xfrm>
            <a:off x="1835426" y="2577718"/>
            <a:ext cx="1948070" cy="2255347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&lt;html&gt;</a:t>
            </a:r>
          </a:p>
          <a:p>
            <a:r>
              <a:rPr lang="en-US" dirty="0">
                <a:solidFill>
                  <a:schemeClr val="tx1"/>
                </a:solidFill>
              </a:rPr>
              <a:t>   &lt;head&gt;</a:t>
            </a:r>
          </a:p>
          <a:p>
            <a:r>
              <a:rPr lang="en-US" dirty="0">
                <a:solidFill>
                  <a:schemeClr val="tx1"/>
                </a:solidFill>
              </a:rPr>
              <a:t>   &lt;/head&gt;</a:t>
            </a:r>
          </a:p>
          <a:p>
            <a:r>
              <a:rPr lang="en-US" dirty="0">
                <a:solidFill>
                  <a:schemeClr val="tx1"/>
                </a:solidFill>
              </a:rPr>
              <a:t>   </a:t>
            </a:r>
          </a:p>
          <a:p>
            <a:r>
              <a:rPr lang="en-US" dirty="0">
                <a:solidFill>
                  <a:schemeClr val="tx1"/>
                </a:solidFill>
              </a:rPr>
              <a:t>   &lt;body&gt;</a:t>
            </a:r>
          </a:p>
          <a:p>
            <a:r>
              <a:rPr lang="en-US" dirty="0">
                <a:solidFill>
                  <a:schemeClr val="tx1"/>
                </a:solidFill>
              </a:rPr>
              <a:t>   &lt;/body&gt;</a:t>
            </a:r>
          </a:p>
          <a:p>
            <a:r>
              <a:rPr lang="en-US" dirty="0">
                <a:solidFill>
                  <a:schemeClr val="tx1"/>
                </a:solidFill>
              </a:rPr>
              <a:t>&lt;/html&gt;</a:t>
            </a:r>
          </a:p>
          <a:p>
            <a:pPr algn="ctr"/>
            <a:endParaRPr lang="en-US" dirty="0"/>
          </a:p>
        </p:txBody>
      </p:sp>
      <p:sp>
        <p:nvSpPr>
          <p:cNvPr id="16" name="Rectángulo 34">
            <a:extLst>
              <a:ext uri="{FF2B5EF4-FFF2-40B4-BE49-F238E27FC236}">
                <a16:creationId xmlns:a16="http://schemas.microsoft.com/office/drawing/2014/main" id="{B0A02387-D961-4444-BCCD-F12666C9B2E7}"/>
              </a:ext>
            </a:extLst>
          </p:cNvPr>
          <p:cNvSpPr/>
          <p:nvPr/>
        </p:nvSpPr>
        <p:spPr>
          <a:xfrm>
            <a:off x="2441411" y="216737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HTML</a:t>
            </a:r>
            <a:endParaRPr lang="es-CO" dirty="0"/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BAFDE12D-538D-2C42-A603-F6F386B0F02D}"/>
              </a:ext>
            </a:extLst>
          </p:cNvPr>
          <p:cNvCxnSpPr>
            <a:cxnSpLocks/>
            <a:stCxn id="19" idx="3"/>
            <a:endCxn id="12" idx="1"/>
          </p:cNvCxnSpPr>
          <p:nvPr/>
        </p:nvCxnSpPr>
        <p:spPr>
          <a:xfrm flipV="1">
            <a:off x="5792156" y="3163519"/>
            <a:ext cx="1849597" cy="541872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2F39981-F4CA-2248-8204-EEC4C46CFD73}"/>
              </a:ext>
            </a:extLst>
          </p:cNvPr>
          <p:cNvSpPr/>
          <p:nvPr/>
        </p:nvSpPr>
        <p:spPr>
          <a:xfrm>
            <a:off x="4705850" y="3141554"/>
            <a:ext cx="1086306" cy="1127674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544CA04C-F940-F64D-89D0-5920FC34C7B5}"/>
              </a:ext>
            </a:extLst>
          </p:cNvPr>
          <p:cNvCxnSpPr>
            <a:cxnSpLocks/>
            <a:stCxn id="3" idx="3"/>
            <a:endCxn id="19" idx="1"/>
          </p:cNvCxnSpPr>
          <p:nvPr/>
        </p:nvCxnSpPr>
        <p:spPr>
          <a:xfrm flipV="1">
            <a:off x="3783496" y="3705391"/>
            <a:ext cx="922354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34">
            <a:extLst>
              <a:ext uri="{FF2B5EF4-FFF2-40B4-BE49-F238E27FC236}">
                <a16:creationId xmlns:a16="http://schemas.microsoft.com/office/drawing/2014/main" id="{4C418F93-A5F1-6D4B-A063-5DB9909867F8}"/>
              </a:ext>
            </a:extLst>
          </p:cNvPr>
          <p:cNvSpPr/>
          <p:nvPr/>
        </p:nvSpPr>
        <p:spPr>
          <a:xfrm>
            <a:off x="5066902" y="2766362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JS</a:t>
            </a:r>
            <a:endParaRPr lang="es-CO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FF320E9-437E-D24F-AEF9-54C36B588C62}"/>
              </a:ext>
            </a:extLst>
          </p:cNvPr>
          <p:cNvCxnSpPr>
            <a:cxnSpLocks/>
          </p:cNvCxnSpPr>
          <p:nvPr/>
        </p:nvCxnSpPr>
        <p:spPr>
          <a:xfrm flipV="1">
            <a:off x="5249003" y="4269228"/>
            <a:ext cx="0" cy="1034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User logo png 4 » PNG Image">
            <a:extLst>
              <a:ext uri="{FF2B5EF4-FFF2-40B4-BE49-F238E27FC236}">
                <a16:creationId xmlns:a16="http://schemas.microsoft.com/office/drawing/2014/main" id="{D5A2EF56-07B1-1A47-9711-14F70CE56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99" y="3181272"/>
            <a:ext cx="975089" cy="975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ADA6E69-DB60-3746-A3FD-F15E91AC7C7C}"/>
              </a:ext>
            </a:extLst>
          </p:cNvPr>
          <p:cNvSpPr/>
          <p:nvPr/>
        </p:nvSpPr>
        <p:spPr>
          <a:xfrm>
            <a:off x="552020" y="4156361"/>
            <a:ext cx="611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User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1B2D65-D04B-5946-ABC7-AF52C925ED80}"/>
              </a:ext>
            </a:extLst>
          </p:cNvPr>
          <p:cNvCxnSpPr>
            <a:stCxn id="1026" idx="3"/>
          </p:cNvCxnSpPr>
          <p:nvPr/>
        </p:nvCxnSpPr>
        <p:spPr>
          <a:xfrm flipV="1">
            <a:off x="1347688" y="3668816"/>
            <a:ext cx="48773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59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E6C89-3993-AF41-A91B-2E2E4ABFE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5" name="Disco magnético 29">
            <a:extLst>
              <a:ext uri="{FF2B5EF4-FFF2-40B4-BE49-F238E27FC236}">
                <a16:creationId xmlns:a16="http://schemas.microsoft.com/office/drawing/2014/main" id="{F9540CF4-9B62-044A-A4C4-81401A32F9F9}"/>
              </a:ext>
            </a:extLst>
          </p:cNvPr>
          <p:cNvSpPr/>
          <p:nvPr/>
        </p:nvSpPr>
        <p:spPr>
          <a:xfrm>
            <a:off x="10408428" y="2594690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30">
            <a:extLst>
              <a:ext uri="{FF2B5EF4-FFF2-40B4-BE49-F238E27FC236}">
                <a16:creationId xmlns:a16="http://schemas.microsoft.com/office/drawing/2014/main" id="{DD3CA3DA-4EEC-494E-916C-0215995778E0}"/>
              </a:ext>
            </a:extLst>
          </p:cNvPr>
          <p:cNvSpPr/>
          <p:nvPr/>
        </p:nvSpPr>
        <p:spPr>
          <a:xfrm>
            <a:off x="8609127" y="269266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31">
            <a:extLst>
              <a:ext uri="{FF2B5EF4-FFF2-40B4-BE49-F238E27FC236}">
                <a16:creationId xmlns:a16="http://schemas.microsoft.com/office/drawing/2014/main" id="{C06D4C3D-8554-0042-8210-C5925E4F0DFD}"/>
              </a:ext>
            </a:extLst>
          </p:cNvPr>
          <p:cNvSpPr/>
          <p:nvPr/>
        </p:nvSpPr>
        <p:spPr>
          <a:xfrm>
            <a:off x="8609127" y="302204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32">
            <a:extLst>
              <a:ext uri="{FF2B5EF4-FFF2-40B4-BE49-F238E27FC236}">
                <a16:creationId xmlns:a16="http://schemas.microsoft.com/office/drawing/2014/main" id="{37F5C019-FAC3-4D48-9DF6-47C45962E8AC}"/>
              </a:ext>
            </a:extLst>
          </p:cNvPr>
          <p:cNvSpPr/>
          <p:nvPr/>
        </p:nvSpPr>
        <p:spPr>
          <a:xfrm>
            <a:off x="8609126" y="3351430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33">
            <a:extLst>
              <a:ext uri="{FF2B5EF4-FFF2-40B4-BE49-F238E27FC236}">
                <a16:creationId xmlns:a16="http://schemas.microsoft.com/office/drawing/2014/main" id="{285006C1-1861-B04E-81C9-F5A4CE5A1A88}"/>
              </a:ext>
            </a:extLst>
          </p:cNvPr>
          <p:cNvSpPr/>
          <p:nvPr/>
        </p:nvSpPr>
        <p:spPr>
          <a:xfrm>
            <a:off x="10555870" y="2238258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DB</a:t>
            </a:r>
            <a:endParaRPr lang="es-CO" dirty="0"/>
          </a:p>
        </p:txBody>
      </p:sp>
      <p:sp>
        <p:nvSpPr>
          <p:cNvPr id="10" name="Rectángulo 34">
            <a:extLst>
              <a:ext uri="{FF2B5EF4-FFF2-40B4-BE49-F238E27FC236}">
                <a16:creationId xmlns:a16="http://schemas.microsoft.com/office/drawing/2014/main" id="{F134FB9B-79D9-FA48-A975-C0B0FF308C78}"/>
              </a:ext>
            </a:extLst>
          </p:cNvPr>
          <p:cNvSpPr/>
          <p:nvPr/>
        </p:nvSpPr>
        <p:spPr>
          <a:xfrm>
            <a:off x="8650057" y="2238258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Servidor</a:t>
            </a:r>
            <a:endParaRPr lang="es-CO" dirty="0"/>
          </a:p>
        </p:txBody>
      </p:sp>
      <p:cxnSp>
        <p:nvCxnSpPr>
          <p:cNvPr id="11" name="Conector recto de flecha 35">
            <a:extLst>
              <a:ext uri="{FF2B5EF4-FFF2-40B4-BE49-F238E27FC236}">
                <a16:creationId xmlns:a16="http://schemas.microsoft.com/office/drawing/2014/main" id="{48B265F3-B9E7-4C42-9BDC-06D9A5D3B4B9}"/>
              </a:ext>
            </a:extLst>
          </p:cNvPr>
          <p:cNvCxnSpPr/>
          <p:nvPr/>
        </p:nvCxnSpPr>
        <p:spPr>
          <a:xfrm>
            <a:off x="9798829" y="3181272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577AEB6-FA30-DE4B-A51B-5B1A82C7BA34}"/>
              </a:ext>
            </a:extLst>
          </p:cNvPr>
          <p:cNvSpPr/>
          <p:nvPr/>
        </p:nvSpPr>
        <p:spPr>
          <a:xfrm>
            <a:off x="7641753" y="2986538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Conector recto de flecha 24">
            <a:extLst>
              <a:ext uri="{FF2B5EF4-FFF2-40B4-BE49-F238E27FC236}">
                <a16:creationId xmlns:a16="http://schemas.microsoft.com/office/drawing/2014/main" id="{02CA1AC9-C769-1C41-A55C-304A0E0CAD32}"/>
              </a:ext>
            </a:extLst>
          </p:cNvPr>
          <p:cNvCxnSpPr>
            <a:stCxn id="12" idx="3"/>
          </p:cNvCxnSpPr>
          <p:nvPr/>
        </p:nvCxnSpPr>
        <p:spPr>
          <a:xfrm>
            <a:off x="8081997" y="3163519"/>
            <a:ext cx="5267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4">
            <a:extLst>
              <a:ext uri="{FF2B5EF4-FFF2-40B4-BE49-F238E27FC236}">
                <a16:creationId xmlns:a16="http://schemas.microsoft.com/office/drawing/2014/main" id="{95C125A9-8A94-D448-97E3-DA34B0FEEF00}"/>
              </a:ext>
            </a:extLst>
          </p:cNvPr>
          <p:cNvSpPr/>
          <p:nvPr/>
        </p:nvSpPr>
        <p:spPr>
          <a:xfrm>
            <a:off x="7376320" y="2581696"/>
            <a:ext cx="947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API </a:t>
            </a:r>
            <a:r>
              <a:rPr lang="es-ES" dirty="0" err="1"/>
              <a:t>Rest</a:t>
            </a:r>
            <a:endParaRPr lang="es-CO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3A7E06-972E-E243-8BBD-97DE95AF7A89}"/>
              </a:ext>
            </a:extLst>
          </p:cNvPr>
          <p:cNvSpPr txBox="1"/>
          <p:nvPr/>
        </p:nvSpPr>
        <p:spPr>
          <a:xfrm>
            <a:off x="3177510" y="5350256"/>
            <a:ext cx="5096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Usando</a:t>
            </a:r>
            <a:r>
              <a:rPr lang="en-US" i="1" dirty="0"/>
              <a:t> JavaScript</a:t>
            </a:r>
            <a:r>
              <a:rPr lang="en-US" dirty="0"/>
              <a:t> </a:t>
            </a:r>
            <a:r>
              <a:rPr lang="en-US" dirty="0" err="1"/>
              <a:t>Asíncrono</a:t>
            </a:r>
            <a:r>
              <a:rPr lang="en-US" dirty="0"/>
              <a:t> + XML (AJAX),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enviar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recogidos</a:t>
            </a:r>
            <a:r>
              <a:rPr lang="en-US" dirty="0"/>
              <a:t> del </a:t>
            </a:r>
            <a:r>
              <a:rPr lang="en-US" dirty="0" err="1"/>
              <a:t>usuario</a:t>
            </a:r>
            <a:r>
              <a:rPr lang="en-US" dirty="0"/>
              <a:t>.</a:t>
            </a:r>
            <a:endParaRPr lang="en-US" i="1" dirty="0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5D634D-519E-7E44-94B1-9277F3E0255D}"/>
              </a:ext>
            </a:extLst>
          </p:cNvPr>
          <p:cNvSpPr/>
          <p:nvPr/>
        </p:nvSpPr>
        <p:spPr>
          <a:xfrm>
            <a:off x="1835426" y="2577718"/>
            <a:ext cx="1948070" cy="2255347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&lt;html&gt;</a:t>
            </a:r>
          </a:p>
          <a:p>
            <a:r>
              <a:rPr lang="en-US" dirty="0">
                <a:solidFill>
                  <a:schemeClr val="tx1"/>
                </a:solidFill>
              </a:rPr>
              <a:t>   &lt;head&gt;</a:t>
            </a:r>
          </a:p>
          <a:p>
            <a:r>
              <a:rPr lang="en-US" dirty="0">
                <a:solidFill>
                  <a:schemeClr val="tx1"/>
                </a:solidFill>
              </a:rPr>
              <a:t>   &lt;/head&gt;</a:t>
            </a:r>
          </a:p>
          <a:p>
            <a:r>
              <a:rPr lang="en-US" dirty="0">
                <a:solidFill>
                  <a:schemeClr val="tx1"/>
                </a:solidFill>
              </a:rPr>
              <a:t>   </a:t>
            </a:r>
          </a:p>
          <a:p>
            <a:r>
              <a:rPr lang="en-US" dirty="0">
                <a:solidFill>
                  <a:schemeClr val="tx1"/>
                </a:solidFill>
              </a:rPr>
              <a:t>   &lt;body&gt;</a:t>
            </a:r>
          </a:p>
          <a:p>
            <a:r>
              <a:rPr lang="en-US" dirty="0">
                <a:solidFill>
                  <a:schemeClr val="tx1"/>
                </a:solidFill>
              </a:rPr>
              <a:t>   &lt;/body&gt;</a:t>
            </a:r>
          </a:p>
          <a:p>
            <a:r>
              <a:rPr lang="en-US" dirty="0">
                <a:solidFill>
                  <a:schemeClr val="tx1"/>
                </a:solidFill>
              </a:rPr>
              <a:t>&lt;/html&gt;</a:t>
            </a:r>
          </a:p>
          <a:p>
            <a:pPr algn="ctr"/>
            <a:endParaRPr lang="en-US" dirty="0"/>
          </a:p>
        </p:txBody>
      </p:sp>
      <p:sp>
        <p:nvSpPr>
          <p:cNvPr id="16" name="Rectángulo 34">
            <a:extLst>
              <a:ext uri="{FF2B5EF4-FFF2-40B4-BE49-F238E27FC236}">
                <a16:creationId xmlns:a16="http://schemas.microsoft.com/office/drawing/2014/main" id="{B0A02387-D961-4444-BCCD-F12666C9B2E7}"/>
              </a:ext>
            </a:extLst>
          </p:cNvPr>
          <p:cNvSpPr/>
          <p:nvPr/>
        </p:nvSpPr>
        <p:spPr>
          <a:xfrm>
            <a:off x="2441411" y="216737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HTML</a:t>
            </a:r>
            <a:endParaRPr lang="es-CO" dirty="0"/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BAFDE12D-538D-2C42-A603-F6F386B0F02D}"/>
              </a:ext>
            </a:extLst>
          </p:cNvPr>
          <p:cNvCxnSpPr>
            <a:cxnSpLocks/>
            <a:stCxn id="19" idx="3"/>
            <a:endCxn id="12" idx="1"/>
          </p:cNvCxnSpPr>
          <p:nvPr/>
        </p:nvCxnSpPr>
        <p:spPr>
          <a:xfrm flipV="1">
            <a:off x="5792156" y="3163519"/>
            <a:ext cx="1849597" cy="541872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2F39981-F4CA-2248-8204-EEC4C46CFD73}"/>
              </a:ext>
            </a:extLst>
          </p:cNvPr>
          <p:cNvSpPr/>
          <p:nvPr/>
        </p:nvSpPr>
        <p:spPr>
          <a:xfrm>
            <a:off x="4705850" y="3141554"/>
            <a:ext cx="1086306" cy="1127674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544CA04C-F940-F64D-89D0-5920FC34C7B5}"/>
              </a:ext>
            </a:extLst>
          </p:cNvPr>
          <p:cNvCxnSpPr>
            <a:cxnSpLocks/>
            <a:stCxn id="3" idx="3"/>
            <a:endCxn id="19" idx="1"/>
          </p:cNvCxnSpPr>
          <p:nvPr/>
        </p:nvCxnSpPr>
        <p:spPr>
          <a:xfrm flipV="1">
            <a:off x="3783496" y="3705391"/>
            <a:ext cx="922354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34">
            <a:extLst>
              <a:ext uri="{FF2B5EF4-FFF2-40B4-BE49-F238E27FC236}">
                <a16:creationId xmlns:a16="http://schemas.microsoft.com/office/drawing/2014/main" id="{4C418F93-A5F1-6D4B-A063-5DB9909867F8}"/>
              </a:ext>
            </a:extLst>
          </p:cNvPr>
          <p:cNvSpPr/>
          <p:nvPr/>
        </p:nvSpPr>
        <p:spPr>
          <a:xfrm>
            <a:off x="5066902" y="2766362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JS</a:t>
            </a:r>
            <a:endParaRPr lang="es-CO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FF320E9-437E-D24F-AEF9-54C36B588C62}"/>
              </a:ext>
            </a:extLst>
          </p:cNvPr>
          <p:cNvCxnSpPr>
            <a:cxnSpLocks/>
          </p:cNvCxnSpPr>
          <p:nvPr/>
        </p:nvCxnSpPr>
        <p:spPr>
          <a:xfrm flipV="1">
            <a:off x="5249003" y="4269228"/>
            <a:ext cx="0" cy="1034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User logo png 4 » PNG Image">
            <a:extLst>
              <a:ext uri="{FF2B5EF4-FFF2-40B4-BE49-F238E27FC236}">
                <a16:creationId xmlns:a16="http://schemas.microsoft.com/office/drawing/2014/main" id="{D5A2EF56-07B1-1A47-9711-14F70CE56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99" y="3181272"/>
            <a:ext cx="975089" cy="975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ADA6E69-DB60-3746-A3FD-F15E91AC7C7C}"/>
              </a:ext>
            </a:extLst>
          </p:cNvPr>
          <p:cNvSpPr/>
          <p:nvPr/>
        </p:nvSpPr>
        <p:spPr>
          <a:xfrm>
            <a:off x="552020" y="4156361"/>
            <a:ext cx="611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User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1B2D65-D04B-5946-ABC7-AF52C925ED80}"/>
              </a:ext>
            </a:extLst>
          </p:cNvPr>
          <p:cNvCxnSpPr>
            <a:stCxn id="1026" idx="3"/>
          </p:cNvCxnSpPr>
          <p:nvPr/>
        </p:nvCxnSpPr>
        <p:spPr>
          <a:xfrm flipV="1">
            <a:off x="1347688" y="3668816"/>
            <a:ext cx="48773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3EDAC6A5-4502-5640-9796-0D36A35BE667}"/>
              </a:ext>
            </a:extLst>
          </p:cNvPr>
          <p:cNvSpPr/>
          <p:nvPr/>
        </p:nvSpPr>
        <p:spPr>
          <a:xfrm>
            <a:off x="5036968" y="3527567"/>
            <a:ext cx="424070" cy="424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6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E6C89-3993-AF41-A91B-2E2E4ABFE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5" name="Disco magnético 29">
            <a:extLst>
              <a:ext uri="{FF2B5EF4-FFF2-40B4-BE49-F238E27FC236}">
                <a16:creationId xmlns:a16="http://schemas.microsoft.com/office/drawing/2014/main" id="{F9540CF4-9B62-044A-A4C4-81401A32F9F9}"/>
              </a:ext>
            </a:extLst>
          </p:cNvPr>
          <p:cNvSpPr/>
          <p:nvPr/>
        </p:nvSpPr>
        <p:spPr>
          <a:xfrm>
            <a:off x="10408428" y="2594690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30">
            <a:extLst>
              <a:ext uri="{FF2B5EF4-FFF2-40B4-BE49-F238E27FC236}">
                <a16:creationId xmlns:a16="http://schemas.microsoft.com/office/drawing/2014/main" id="{DD3CA3DA-4EEC-494E-916C-0215995778E0}"/>
              </a:ext>
            </a:extLst>
          </p:cNvPr>
          <p:cNvSpPr/>
          <p:nvPr/>
        </p:nvSpPr>
        <p:spPr>
          <a:xfrm>
            <a:off x="8609127" y="269266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31">
            <a:extLst>
              <a:ext uri="{FF2B5EF4-FFF2-40B4-BE49-F238E27FC236}">
                <a16:creationId xmlns:a16="http://schemas.microsoft.com/office/drawing/2014/main" id="{C06D4C3D-8554-0042-8210-C5925E4F0DFD}"/>
              </a:ext>
            </a:extLst>
          </p:cNvPr>
          <p:cNvSpPr/>
          <p:nvPr/>
        </p:nvSpPr>
        <p:spPr>
          <a:xfrm>
            <a:off x="8609127" y="302204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32">
            <a:extLst>
              <a:ext uri="{FF2B5EF4-FFF2-40B4-BE49-F238E27FC236}">
                <a16:creationId xmlns:a16="http://schemas.microsoft.com/office/drawing/2014/main" id="{37F5C019-FAC3-4D48-9DF6-47C45962E8AC}"/>
              </a:ext>
            </a:extLst>
          </p:cNvPr>
          <p:cNvSpPr/>
          <p:nvPr/>
        </p:nvSpPr>
        <p:spPr>
          <a:xfrm>
            <a:off x="8609126" y="3351430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33">
            <a:extLst>
              <a:ext uri="{FF2B5EF4-FFF2-40B4-BE49-F238E27FC236}">
                <a16:creationId xmlns:a16="http://schemas.microsoft.com/office/drawing/2014/main" id="{285006C1-1861-B04E-81C9-F5A4CE5A1A88}"/>
              </a:ext>
            </a:extLst>
          </p:cNvPr>
          <p:cNvSpPr/>
          <p:nvPr/>
        </p:nvSpPr>
        <p:spPr>
          <a:xfrm>
            <a:off x="10555870" y="2238258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DB</a:t>
            </a:r>
            <a:endParaRPr lang="es-CO" dirty="0"/>
          </a:p>
        </p:txBody>
      </p:sp>
      <p:sp>
        <p:nvSpPr>
          <p:cNvPr id="10" name="Rectángulo 34">
            <a:extLst>
              <a:ext uri="{FF2B5EF4-FFF2-40B4-BE49-F238E27FC236}">
                <a16:creationId xmlns:a16="http://schemas.microsoft.com/office/drawing/2014/main" id="{F134FB9B-79D9-FA48-A975-C0B0FF308C78}"/>
              </a:ext>
            </a:extLst>
          </p:cNvPr>
          <p:cNvSpPr/>
          <p:nvPr/>
        </p:nvSpPr>
        <p:spPr>
          <a:xfrm>
            <a:off x="8650057" y="2238258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Servidor</a:t>
            </a:r>
            <a:endParaRPr lang="es-CO" dirty="0"/>
          </a:p>
        </p:txBody>
      </p:sp>
      <p:cxnSp>
        <p:nvCxnSpPr>
          <p:cNvPr id="11" name="Conector recto de flecha 35">
            <a:extLst>
              <a:ext uri="{FF2B5EF4-FFF2-40B4-BE49-F238E27FC236}">
                <a16:creationId xmlns:a16="http://schemas.microsoft.com/office/drawing/2014/main" id="{48B265F3-B9E7-4C42-9BDC-06D9A5D3B4B9}"/>
              </a:ext>
            </a:extLst>
          </p:cNvPr>
          <p:cNvCxnSpPr/>
          <p:nvPr/>
        </p:nvCxnSpPr>
        <p:spPr>
          <a:xfrm>
            <a:off x="9798829" y="3181272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577AEB6-FA30-DE4B-A51B-5B1A82C7BA34}"/>
              </a:ext>
            </a:extLst>
          </p:cNvPr>
          <p:cNvSpPr/>
          <p:nvPr/>
        </p:nvSpPr>
        <p:spPr>
          <a:xfrm>
            <a:off x="7641753" y="2986538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Conector recto de flecha 24">
            <a:extLst>
              <a:ext uri="{FF2B5EF4-FFF2-40B4-BE49-F238E27FC236}">
                <a16:creationId xmlns:a16="http://schemas.microsoft.com/office/drawing/2014/main" id="{02CA1AC9-C769-1C41-A55C-304A0E0CAD32}"/>
              </a:ext>
            </a:extLst>
          </p:cNvPr>
          <p:cNvCxnSpPr>
            <a:stCxn id="12" idx="3"/>
          </p:cNvCxnSpPr>
          <p:nvPr/>
        </p:nvCxnSpPr>
        <p:spPr>
          <a:xfrm>
            <a:off x="8081997" y="3163519"/>
            <a:ext cx="5267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4">
            <a:extLst>
              <a:ext uri="{FF2B5EF4-FFF2-40B4-BE49-F238E27FC236}">
                <a16:creationId xmlns:a16="http://schemas.microsoft.com/office/drawing/2014/main" id="{95C125A9-8A94-D448-97E3-DA34B0FEEF00}"/>
              </a:ext>
            </a:extLst>
          </p:cNvPr>
          <p:cNvSpPr/>
          <p:nvPr/>
        </p:nvSpPr>
        <p:spPr>
          <a:xfrm>
            <a:off x="7376320" y="2581696"/>
            <a:ext cx="947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API </a:t>
            </a:r>
            <a:r>
              <a:rPr lang="es-ES" dirty="0" err="1"/>
              <a:t>Rest</a:t>
            </a:r>
            <a:endParaRPr lang="es-CO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3A7E06-972E-E243-8BBD-97DE95AF7A89}"/>
              </a:ext>
            </a:extLst>
          </p:cNvPr>
          <p:cNvSpPr txBox="1"/>
          <p:nvPr/>
        </p:nvSpPr>
        <p:spPr>
          <a:xfrm>
            <a:off x="3177510" y="5350256"/>
            <a:ext cx="5096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Usando</a:t>
            </a:r>
            <a:r>
              <a:rPr lang="en-US" i="1" dirty="0"/>
              <a:t> JavaScript</a:t>
            </a:r>
            <a:r>
              <a:rPr lang="en-US" dirty="0"/>
              <a:t> </a:t>
            </a:r>
            <a:r>
              <a:rPr lang="en-US" dirty="0" err="1"/>
              <a:t>Asíncrono</a:t>
            </a:r>
            <a:r>
              <a:rPr lang="en-US" dirty="0"/>
              <a:t> + XML (AJAX),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enviar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recogidos</a:t>
            </a:r>
            <a:r>
              <a:rPr lang="en-US" dirty="0"/>
              <a:t> del </a:t>
            </a:r>
            <a:r>
              <a:rPr lang="en-US" dirty="0" err="1"/>
              <a:t>usuario</a:t>
            </a:r>
            <a:r>
              <a:rPr lang="en-US" dirty="0"/>
              <a:t>.</a:t>
            </a:r>
            <a:endParaRPr lang="en-US" i="1" dirty="0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5D634D-519E-7E44-94B1-9277F3E0255D}"/>
              </a:ext>
            </a:extLst>
          </p:cNvPr>
          <p:cNvSpPr/>
          <p:nvPr/>
        </p:nvSpPr>
        <p:spPr>
          <a:xfrm>
            <a:off x="1835426" y="2577718"/>
            <a:ext cx="1948070" cy="2255347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&lt;html&gt;</a:t>
            </a:r>
          </a:p>
          <a:p>
            <a:r>
              <a:rPr lang="en-US" dirty="0">
                <a:solidFill>
                  <a:schemeClr val="tx1"/>
                </a:solidFill>
              </a:rPr>
              <a:t>   &lt;head&gt;</a:t>
            </a:r>
          </a:p>
          <a:p>
            <a:r>
              <a:rPr lang="en-US" dirty="0">
                <a:solidFill>
                  <a:schemeClr val="tx1"/>
                </a:solidFill>
              </a:rPr>
              <a:t>   &lt;/head&gt;</a:t>
            </a:r>
          </a:p>
          <a:p>
            <a:r>
              <a:rPr lang="en-US" dirty="0">
                <a:solidFill>
                  <a:schemeClr val="tx1"/>
                </a:solidFill>
              </a:rPr>
              <a:t>   </a:t>
            </a:r>
          </a:p>
          <a:p>
            <a:r>
              <a:rPr lang="en-US" dirty="0">
                <a:solidFill>
                  <a:schemeClr val="tx1"/>
                </a:solidFill>
              </a:rPr>
              <a:t>   &lt;body&gt;</a:t>
            </a:r>
          </a:p>
          <a:p>
            <a:r>
              <a:rPr lang="en-US" dirty="0">
                <a:solidFill>
                  <a:schemeClr val="tx1"/>
                </a:solidFill>
              </a:rPr>
              <a:t>   &lt;/body&gt;</a:t>
            </a:r>
          </a:p>
          <a:p>
            <a:r>
              <a:rPr lang="en-US" dirty="0">
                <a:solidFill>
                  <a:schemeClr val="tx1"/>
                </a:solidFill>
              </a:rPr>
              <a:t>&lt;/html&gt;</a:t>
            </a:r>
          </a:p>
          <a:p>
            <a:pPr algn="ctr"/>
            <a:endParaRPr lang="en-US" dirty="0"/>
          </a:p>
        </p:txBody>
      </p:sp>
      <p:sp>
        <p:nvSpPr>
          <p:cNvPr id="16" name="Rectángulo 34">
            <a:extLst>
              <a:ext uri="{FF2B5EF4-FFF2-40B4-BE49-F238E27FC236}">
                <a16:creationId xmlns:a16="http://schemas.microsoft.com/office/drawing/2014/main" id="{B0A02387-D961-4444-BCCD-F12666C9B2E7}"/>
              </a:ext>
            </a:extLst>
          </p:cNvPr>
          <p:cNvSpPr/>
          <p:nvPr/>
        </p:nvSpPr>
        <p:spPr>
          <a:xfrm>
            <a:off x="2441411" y="216737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HTML</a:t>
            </a:r>
            <a:endParaRPr lang="es-CO" dirty="0"/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BAFDE12D-538D-2C42-A603-F6F386B0F02D}"/>
              </a:ext>
            </a:extLst>
          </p:cNvPr>
          <p:cNvCxnSpPr>
            <a:cxnSpLocks/>
            <a:stCxn id="19" idx="3"/>
            <a:endCxn id="12" idx="1"/>
          </p:cNvCxnSpPr>
          <p:nvPr/>
        </p:nvCxnSpPr>
        <p:spPr>
          <a:xfrm flipV="1">
            <a:off x="5792156" y="3163519"/>
            <a:ext cx="1849597" cy="541872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2F39981-F4CA-2248-8204-EEC4C46CFD73}"/>
              </a:ext>
            </a:extLst>
          </p:cNvPr>
          <p:cNvSpPr/>
          <p:nvPr/>
        </p:nvSpPr>
        <p:spPr>
          <a:xfrm>
            <a:off x="4705850" y="3141554"/>
            <a:ext cx="1086306" cy="1127674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POST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544CA04C-F940-F64D-89D0-5920FC34C7B5}"/>
              </a:ext>
            </a:extLst>
          </p:cNvPr>
          <p:cNvCxnSpPr>
            <a:cxnSpLocks/>
            <a:stCxn id="3" idx="3"/>
            <a:endCxn id="19" idx="1"/>
          </p:cNvCxnSpPr>
          <p:nvPr/>
        </p:nvCxnSpPr>
        <p:spPr>
          <a:xfrm flipV="1">
            <a:off x="3783496" y="3705391"/>
            <a:ext cx="922354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34">
            <a:extLst>
              <a:ext uri="{FF2B5EF4-FFF2-40B4-BE49-F238E27FC236}">
                <a16:creationId xmlns:a16="http://schemas.microsoft.com/office/drawing/2014/main" id="{4C418F93-A5F1-6D4B-A063-5DB9909867F8}"/>
              </a:ext>
            </a:extLst>
          </p:cNvPr>
          <p:cNvSpPr/>
          <p:nvPr/>
        </p:nvSpPr>
        <p:spPr>
          <a:xfrm>
            <a:off x="5066902" y="2766362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JS</a:t>
            </a:r>
            <a:endParaRPr lang="es-CO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FF320E9-437E-D24F-AEF9-54C36B588C62}"/>
              </a:ext>
            </a:extLst>
          </p:cNvPr>
          <p:cNvCxnSpPr>
            <a:cxnSpLocks/>
          </p:cNvCxnSpPr>
          <p:nvPr/>
        </p:nvCxnSpPr>
        <p:spPr>
          <a:xfrm flipV="1">
            <a:off x="5249003" y="4269228"/>
            <a:ext cx="0" cy="1034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User logo png 4 » PNG Image">
            <a:extLst>
              <a:ext uri="{FF2B5EF4-FFF2-40B4-BE49-F238E27FC236}">
                <a16:creationId xmlns:a16="http://schemas.microsoft.com/office/drawing/2014/main" id="{D5A2EF56-07B1-1A47-9711-14F70CE56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99" y="3181272"/>
            <a:ext cx="975089" cy="975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ADA6E69-DB60-3746-A3FD-F15E91AC7C7C}"/>
              </a:ext>
            </a:extLst>
          </p:cNvPr>
          <p:cNvSpPr/>
          <p:nvPr/>
        </p:nvSpPr>
        <p:spPr>
          <a:xfrm>
            <a:off x="552020" y="4156361"/>
            <a:ext cx="611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User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1B2D65-D04B-5946-ABC7-AF52C925ED80}"/>
              </a:ext>
            </a:extLst>
          </p:cNvPr>
          <p:cNvCxnSpPr>
            <a:stCxn id="1026" idx="3"/>
          </p:cNvCxnSpPr>
          <p:nvPr/>
        </p:nvCxnSpPr>
        <p:spPr>
          <a:xfrm flipV="1">
            <a:off x="1347688" y="3668816"/>
            <a:ext cx="48773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3EDAC6A5-4502-5640-9796-0D36A35BE667}"/>
              </a:ext>
            </a:extLst>
          </p:cNvPr>
          <p:cNvSpPr/>
          <p:nvPr/>
        </p:nvSpPr>
        <p:spPr>
          <a:xfrm>
            <a:off x="7657733" y="2951941"/>
            <a:ext cx="424070" cy="424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6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E6C89-3993-AF41-A91B-2E2E4ABFE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5" name="Disco magnético 29">
            <a:extLst>
              <a:ext uri="{FF2B5EF4-FFF2-40B4-BE49-F238E27FC236}">
                <a16:creationId xmlns:a16="http://schemas.microsoft.com/office/drawing/2014/main" id="{F9540CF4-9B62-044A-A4C4-81401A32F9F9}"/>
              </a:ext>
            </a:extLst>
          </p:cNvPr>
          <p:cNvSpPr/>
          <p:nvPr/>
        </p:nvSpPr>
        <p:spPr>
          <a:xfrm>
            <a:off x="10408428" y="2594690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30">
            <a:extLst>
              <a:ext uri="{FF2B5EF4-FFF2-40B4-BE49-F238E27FC236}">
                <a16:creationId xmlns:a16="http://schemas.microsoft.com/office/drawing/2014/main" id="{DD3CA3DA-4EEC-494E-916C-0215995778E0}"/>
              </a:ext>
            </a:extLst>
          </p:cNvPr>
          <p:cNvSpPr/>
          <p:nvPr/>
        </p:nvSpPr>
        <p:spPr>
          <a:xfrm>
            <a:off x="8609127" y="269266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31">
            <a:extLst>
              <a:ext uri="{FF2B5EF4-FFF2-40B4-BE49-F238E27FC236}">
                <a16:creationId xmlns:a16="http://schemas.microsoft.com/office/drawing/2014/main" id="{C06D4C3D-8554-0042-8210-C5925E4F0DFD}"/>
              </a:ext>
            </a:extLst>
          </p:cNvPr>
          <p:cNvSpPr/>
          <p:nvPr/>
        </p:nvSpPr>
        <p:spPr>
          <a:xfrm>
            <a:off x="8609127" y="302204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32">
            <a:extLst>
              <a:ext uri="{FF2B5EF4-FFF2-40B4-BE49-F238E27FC236}">
                <a16:creationId xmlns:a16="http://schemas.microsoft.com/office/drawing/2014/main" id="{37F5C019-FAC3-4D48-9DF6-47C45962E8AC}"/>
              </a:ext>
            </a:extLst>
          </p:cNvPr>
          <p:cNvSpPr/>
          <p:nvPr/>
        </p:nvSpPr>
        <p:spPr>
          <a:xfrm>
            <a:off x="8609126" y="3351430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33">
            <a:extLst>
              <a:ext uri="{FF2B5EF4-FFF2-40B4-BE49-F238E27FC236}">
                <a16:creationId xmlns:a16="http://schemas.microsoft.com/office/drawing/2014/main" id="{285006C1-1861-B04E-81C9-F5A4CE5A1A88}"/>
              </a:ext>
            </a:extLst>
          </p:cNvPr>
          <p:cNvSpPr/>
          <p:nvPr/>
        </p:nvSpPr>
        <p:spPr>
          <a:xfrm>
            <a:off x="10555870" y="2238258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DB</a:t>
            </a:r>
            <a:endParaRPr lang="es-CO" dirty="0"/>
          </a:p>
        </p:txBody>
      </p:sp>
      <p:sp>
        <p:nvSpPr>
          <p:cNvPr id="10" name="Rectángulo 34">
            <a:extLst>
              <a:ext uri="{FF2B5EF4-FFF2-40B4-BE49-F238E27FC236}">
                <a16:creationId xmlns:a16="http://schemas.microsoft.com/office/drawing/2014/main" id="{F134FB9B-79D9-FA48-A975-C0B0FF308C78}"/>
              </a:ext>
            </a:extLst>
          </p:cNvPr>
          <p:cNvSpPr/>
          <p:nvPr/>
        </p:nvSpPr>
        <p:spPr>
          <a:xfrm>
            <a:off x="8650057" y="2238258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Servidor</a:t>
            </a:r>
            <a:endParaRPr lang="es-CO" dirty="0"/>
          </a:p>
        </p:txBody>
      </p:sp>
      <p:cxnSp>
        <p:nvCxnSpPr>
          <p:cNvPr id="11" name="Conector recto de flecha 35">
            <a:extLst>
              <a:ext uri="{FF2B5EF4-FFF2-40B4-BE49-F238E27FC236}">
                <a16:creationId xmlns:a16="http://schemas.microsoft.com/office/drawing/2014/main" id="{48B265F3-B9E7-4C42-9BDC-06D9A5D3B4B9}"/>
              </a:ext>
            </a:extLst>
          </p:cNvPr>
          <p:cNvCxnSpPr/>
          <p:nvPr/>
        </p:nvCxnSpPr>
        <p:spPr>
          <a:xfrm>
            <a:off x="9798829" y="3181272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577AEB6-FA30-DE4B-A51B-5B1A82C7BA34}"/>
              </a:ext>
            </a:extLst>
          </p:cNvPr>
          <p:cNvSpPr/>
          <p:nvPr/>
        </p:nvSpPr>
        <p:spPr>
          <a:xfrm>
            <a:off x="7641753" y="2986538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Conector recto de flecha 24">
            <a:extLst>
              <a:ext uri="{FF2B5EF4-FFF2-40B4-BE49-F238E27FC236}">
                <a16:creationId xmlns:a16="http://schemas.microsoft.com/office/drawing/2014/main" id="{02CA1AC9-C769-1C41-A55C-304A0E0CAD32}"/>
              </a:ext>
            </a:extLst>
          </p:cNvPr>
          <p:cNvCxnSpPr>
            <a:stCxn id="12" idx="3"/>
          </p:cNvCxnSpPr>
          <p:nvPr/>
        </p:nvCxnSpPr>
        <p:spPr>
          <a:xfrm>
            <a:off x="8081997" y="3163519"/>
            <a:ext cx="5267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4">
            <a:extLst>
              <a:ext uri="{FF2B5EF4-FFF2-40B4-BE49-F238E27FC236}">
                <a16:creationId xmlns:a16="http://schemas.microsoft.com/office/drawing/2014/main" id="{95C125A9-8A94-D448-97E3-DA34B0FEEF00}"/>
              </a:ext>
            </a:extLst>
          </p:cNvPr>
          <p:cNvSpPr/>
          <p:nvPr/>
        </p:nvSpPr>
        <p:spPr>
          <a:xfrm>
            <a:off x="7376320" y="2581696"/>
            <a:ext cx="947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API </a:t>
            </a:r>
            <a:r>
              <a:rPr lang="es-ES" dirty="0" err="1"/>
              <a:t>Rest</a:t>
            </a:r>
            <a:endParaRPr lang="es-CO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3A7E06-972E-E243-8BBD-97DE95AF7A89}"/>
              </a:ext>
            </a:extLst>
          </p:cNvPr>
          <p:cNvSpPr txBox="1"/>
          <p:nvPr/>
        </p:nvSpPr>
        <p:spPr>
          <a:xfrm>
            <a:off x="3177510" y="5350256"/>
            <a:ext cx="5096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Usando</a:t>
            </a:r>
            <a:r>
              <a:rPr lang="en-US" i="1" dirty="0"/>
              <a:t> JavaScript</a:t>
            </a:r>
            <a:r>
              <a:rPr lang="en-US" dirty="0"/>
              <a:t> </a:t>
            </a:r>
            <a:r>
              <a:rPr lang="en-US" dirty="0" err="1"/>
              <a:t>Asíncrono</a:t>
            </a:r>
            <a:r>
              <a:rPr lang="en-US" dirty="0"/>
              <a:t> + XML (AJAX),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enviar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recogidos</a:t>
            </a:r>
            <a:r>
              <a:rPr lang="en-US" dirty="0"/>
              <a:t> del </a:t>
            </a:r>
            <a:r>
              <a:rPr lang="en-US" dirty="0" err="1"/>
              <a:t>usuario</a:t>
            </a:r>
            <a:r>
              <a:rPr lang="en-US" dirty="0"/>
              <a:t>.</a:t>
            </a:r>
            <a:endParaRPr lang="en-US" i="1" dirty="0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5D634D-519E-7E44-94B1-9277F3E0255D}"/>
              </a:ext>
            </a:extLst>
          </p:cNvPr>
          <p:cNvSpPr/>
          <p:nvPr/>
        </p:nvSpPr>
        <p:spPr>
          <a:xfrm>
            <a:off x="1835426" y="2577718"/>
            <a:ext cx="1948070" cy="2255347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&lt;html&gt;</a:t>
            </a:r>
          </a:p>
          <a:p>
            <a:r>
              <a:rPr lang="en-US" dirty="0">
                <a:solidFill>
                  <a:schemeClr val="tx1"/>
                </a:solidFill>
              </a:rPr>
              <a:t>   &lt;head&gt;</a:t>
            </a:r>
          </a:p>
          <a:p>
            <a:r>
              <a:rPr lang="en-US" dirty="0">
                <a:solidFill>
                  <a:schemeClr val="tx1"/>
                </a:solidFill>
              </a:rPr>
              <a:t>   &lt;/head&gt;</a:t>
            </a:r>
          </a:p>
          <a:p>
            <a:r>
              <a:rPr lang="en-US" dirty="0">
                <a:solidFill>
                  <a:schemeClr val="tx1"/>
                </a:solidFill>
              </a:rPr>
              <a:t>   </a:t>
            </a:r>
          </a:p>
          <a:p>
            <a:r>
              <a:rPr lang="en-US" dirty="0">
                <a:solidFill>
                  <a:schemeClr val="tx1"/>
                </a:solidFill>
              </a:rPr>
              <a:t>   &lt;body&gt;</a:t>
            </a:r>
          </a:p>
          <a:p>
            <a:r>
              <a:rPr lang="en-US" dirty="0">
                <a:solidFill>
                  <a:schemeClr val="tx1"/>
                </a:solidFill>
              </a:rPr>
              <a:t>   &lt;/body&gt;</a:t>
            </a:r>
          </a:p>
          <a:p>
            <a:r>
              <a:rPr lang="en-US" dirty="0">
                <a:solidFill>
                  <a:schemeClr val="tx1"/>
                </a:solidFill>
              </a:rPr>
              <a:t>&lt;/html&gt;</a:t>
            </a:r>
          </a:p>
          <a:p>
            <a:pPr algn="ctr"/>
            <a:endParaRPr lang="en-US" dirty="0"/>
          </a:p>
        </p:txBody>
      </p:sp>
      <p:sp>
        <p:nvSpPr>
          <p:cNvPr id="16" name="Rectángulo 34">
            <a:extLst>
              <a:ext uri="{FF2B5EF4-FFF2-40B4-BE49-F238E27FC236}">
                <a16:creationId xmlns:a16="http://schemas.microsoft.com/office/drawing/2014/main" id="{B0A02387-D961-4444-BCCD-F12666C9B2E7}"/>
              </a:ext>
            </a:extLst>
          </p:cNvPr>
          <p:cNvSpPr/>
          <p:nvPr/>
        </p:nvSpPr>
        <p:spPr>
          <a:xfrm>
            <a:off x="2441411" y="216737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HTML</a:t>
            </a:r>
            <a:endParaRPr lang="es-CO" dirty="0"/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BAFDE12D-538D-2C42-A603-F6F386B0F02D}"/>
              </a:ext>
            </a:extLst>
          </p:cNvPr>
          <p:cNvCxnSpPr>
            <a:cxnSpLocks/>
            <a:stCxn id="19" idx="3"/>
            <a:endCxn id="12" idx="1"/>
          </p:cNvCxnSpPr>
          <p:nvPr/>
        </p:nvCxnSpPr>
        <p:spPr>
          <a:xfrm flipV="1">
            <a:off x="5792156" y="3163519"/>
            <a:ext cx="1849597" cy="541872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2F39981-F4CA-2248-8204-EEC4C46CFD73}"/>
              </a:ext>
            </a:extLst>
          </p:cNvPr>
          <p:cNvSpPr/>
          <p:nvPr/>
        </p:nvSpPr>
        <p:spPr>
          <a:xfrm>
            <a:off x="4705850" y="3141554"/>
            <a:ext cx="1086306" cy="1127674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POST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544CA04C-F940-F64D-89D0-5920FC34C7B5}"/>
              </a:ext>
            </a:extLst>
          </p:cNvPr>
          <p:cNvCxnSpPr>
            <a:cxnSpLocks/>
            <a:stCxn id="3" idx="3"/>
            <a:endCxn id="19" idx="1"/>
          </p:cNvCxnSpPr>
          <p:nvPr/>
        </p:nvCxnSpPr>
        <p:spPr>
          <a:xfrm flipV="1">
            <a:off x="3783496" y="3705391"/>
            <a:ext cx="922354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34">
            <a:extLst>
              <a:ext uri="{FF2B5EF4-FFF2-40B4-BE49-F238E27FC236}">
                <a16:creationId xmlns:a16="http://schemas.microsoft.com/office/drawing/2014/main" id="{4C418F93-A5F1-6D4B-A063-5DB9909867F8}"/>
              </a:ext>
            </a:extLst>
          </p:cNvPr>
          <p:cNvSpPr/>
          <p:nvPr/>
        </p:nvSpPr>
        <p:spPr>
          <a:xfrm>
            <a:off x="5066902" y="2766362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JS</a:t>
            </a:r>
            <a:endParaRPr lang="es-CO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FF320E9-437E-D24F-AEF9-54C36B588C62}"/>
              </a:ext>
            </a:extLst>
          </p:cNvPr>
          <p:cNvCxnSpPr>
            <a:cxnSpLocks/>
          </p:cNvCxnSpPr>
          <p:nvPr/>
        </p:nvCxnSpPr>
        <p:spPr>
          <a:xfrm flipV="1">
            <a:off x="5249003" y="4269228"/>
            <a:ext cx="0" cy="1034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User logo png 4 » PNG Image">
            <a:extLst>
              <a:ext uri="{FF2B5EF4-FFF2-40B4-BE49-F238E27FC236}">
                <a16:creationId xmlns:a16="http://schemas.microsoft.com/office/drawing/2014/main" id="{D5A2EF56-07B1-1A47-9711-14F70CE56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99" y="3181272"/>
            <a:ext cx="975089" cy="975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ADA6E69-DB60-3746-A3FD-F15E91AC7C7C}"/>
              </a:ext>
            </a:extLst>
          </p:cNvPr>
          <p:cNvSpPr/>
          <p:nvPr/>
        </p:nvSpPr>
        <p:spPr>
          <a:xfrm>
            <a:off x="552020" y="4156361"/>
            <a:ext cx="611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User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1B2D65-D04B-5946-ABC7-AF52C925ED80}"/>
              </a:ext>
            </a:extLst>
          </p:cNvPr>
          <p:cNvCxnSpPr>
            <a:stCxn id="1026" idx="3"/>
          </p:cNvCxnSpPr>
          <p:nvPr/>
        </p:nvCxnSpPr>
        <p:spPr>
          <a:xfrm flipV="1">
            <a:off x="1347688" y="3668816"/>
            <a:ext cx="48773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3EDAC6A5-4502-5640-9796-0D36A35BE667}"/>
              </a:ext>
            </a:extLst>
          </p:cNvPr>
          <p:cNvSpPr/>
          <p:nvPr/>
        </p:nvSpPr>
        <p:spPr>
          <a:xfrm>
            <a:off x="8991942" y="2987043"/>
            <a:ext cx="424070" cy="424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97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13236</TotalTime>
  <Words>986</Words>
  <Application>Microsoft Office PowerPoint</Application>
  <PresentationFormat>Panorámica</PresentationFormat>
  <Paragraphs>329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8" baseType="lpstr">
      <vt:lpstr>Calibri</vt:lpstr>
      <vt:lpstr>Calibri Light</vt:lpstr>
      <vt:lpstr>Retrospección</vt:lpstr>
      <vt:lpstr>Semana 14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WebSockets</vt:lpstr>
      <vt:lpstr>WebSockets</vt:lpstr>
      <vt:lpstr>WebSockets</vt:lpstr>
      <vt:lpstr>WebSockets</vt:lpstr>
      <vt:lpstr>WebSockets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3</dc:title>
  <dc:creator>Domiciano Rincon Nino</dc:creator>
  <cp:lastModifiedBy>Domiciano Rﭑηcφη</cp:lastModifiedBy>
  <cp:revision>236</cp:revision>
  <dcterms:created xsi:type="dcterms:W3CDTF">2019-02-03T15:35:16Z</dcterms:created>
  <dcterms:modified xsi:type="dcterms:W3CDTF">2020-05-04T21:13:20Z</dcterms:modified>
</cp:coreProperties>
</file>