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6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66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5" autoAdjust="0"/>
    <p:restoredTop sz="94631"/>
  </p:normalViewPr>
  <p:slideViewPr>
    <p:cSldViewPr snapToGrid="0">
      <p:cViewPr varScale="1">
        <p:scale>
          <a:sx n="83" d="100"/>
          <a:sy n="83" d="100"/>
        </p:scale>
        <p:origin x="37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15/04/2020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3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Desarrolle un programa de </a:t>
            </a:r>
            <a:r>
              <a:rPr lang="es-ES" dirty="0" err="1" smtClean="0"/>
              <a:t>parquedero</a:t>
            </a:r>
            <a:r>
              <a:rPr lang="es-ES" dirty="0" smtClean="0"/>
              <a:t> de Icesi que tenga la siguiente estructura de la imagen. El programa le debe permitir:</a:t>
            </a:r>
          </a:p>
          <a:p>
            <a:endParaRPr lang="es-ES" dirty="0"/>
          </a:p>
          <a:p>
            <a:r>
              <a:rPr lang="es-ES" dirty="0" smtClean="0"/>
              <a:t>1. Registrar usuarios. 0.5 punto</a:t>
            </a:r>
          </a:p>
          <a:p>
            <a:r>
              <a:rPr lang="es-ES" dirty="0" smtClean="0"/>
              <a:t>2. Registrar carros. 0.5 punto</a:t>
            </a:r>
          </a:p>
          <a:p>
            <a:r>
              <a:rPr lang="es-ES" dirty="0" smtClean="0"/>
              <a:t>3. Vincular un usuario a un carro y viceversa. 1 punto</a:t>
            </a:r>
          </a:p>
          <a:p>
            <a:r>
              <a:rPr lang="es-ES" dirty="0" smtClean="0"/>
              <a:t>4. Eliminar carros. 1 punto</a:t>
            </a:r>
          </a:p>
          <a:p>
            <a:r>
              <a:rPr lang="es-ES" dirty="0" smtClean="0"/>
              <a:t>5. Eliminar usuarios. 1 punto</a:t>
            </a:r>
          </a:p>
          <a:p>
            <a:r>
              <a:rPr lang="es-ES" dirty="0" smtClean="0"/>
              <a:t>6. Mostrar en un </a:t>
            </a:r>
            <a:r>
              <a:rPr lang="es-ES" dirty="0" err="1" smtClean="0"/>
              <a:t>TextArea</a:t>
            </a:r>
            <a:r>
              <a:rPr lang="es-ES" dirty="0" smtClean="0"/>
              <a:t> toda la información ordenada</a:t>
            </a:r>
          </a:p>
          <a:p>
            <a:r>
              <a:rPr lang="es-ES" dirty="0" smtClean="0"/>
              <a:t>(1 punto)</a:t>
            </a:r>
          </a:p>
          <a:p>
            <a:r>
              <a:rPr lang="es-ES" dirty="0" smtClean="0"/>
              <a:t>   A. Una lista de carros con sus usuarios</a:t>
            </a:r>
          </a:p>
          <a:p>
            <a:r>
              <a:rPr lang="es-ES" dirty="0"/>
              <a:t> </a:t>
            </a:r>
            <a:r>
              <a:rPr lang="es-ES" dirty="0" smtClean="0"/>
              <a:t>  B. Una lista de usuarios con sus carros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976534" y="2721275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10023709" y="2721273"/>
            <a:ext cx="1998133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8959323" y="3689674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            </a:t>
            </a:r>
            <a:r>
              <a:rPr lang="es-ES" dirty="0"/>
              <a:t>*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976534" y="2721273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023709" y="2721272"/>
            <a:ext cx="1998133" cy="50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Carros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8959323" y="4077539"/>
            <a:ext cx="104503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2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13432</TotalTime>
  <Words>103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Retrospección</vt:lpstr>
      <vt:lpstr>Taller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148</cp:revision>
  <dcterms:created xsi:type="dcterms:W3CDTF">2019-02-03T15:35:16Z</dcterms:created>
  <dcterms:modified xsi:type="dcterms:W3CDTF">2020-04-15T17:55:33Z</dcterms:modified>
</cp:coreProperties>
</file>