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62" r:id="rId2"/>
    <p:sldId id="290" r:id="rId3"/>
    <p:sldId id="256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5" r:id="rId18"/>
    <p:sldId id="304" r:id="rId19"/>
    <p:sldId id="305" r:id="rId20"/>
    <p:sldId id="314" r:id="rId21"/>
    <p:sldId id="310" r:id="rId22"/>
    <p:sldId id="311" r:id="rId23"/>
    <p:sldId id="312" r:id="rId24"/>
    <p:sldId id="313" r:id="rId25"/>
    <p:sldId id="316" r:id="rId26"/>
    <p:sldId id="309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9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SERVIDORES de apps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996256" y="4080312"/>
            <a:ext cx="35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HTML, JSON, </a:t>
            </a:r>
            <a:r>
              <a:rPr lang="es-ES" dirty="0" err="1" smtClean="0"/>
              <a:t>Binary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9" name="Conector recto de flecha 8"/>
          <p:cNvCxnSpPr>
            <a:stCxn id="10" idx="6"/>
            <a:endCxn id="13" idx="1"/>
          </p:cNvCxnSpPr>
          <p:nvPr/>
        </p:nvCxnSpPr>
        <p:spPr>
          <a:xfrm flipV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67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13" idx="1"/>
            <a:endCxn id="10" idx="6"/>
          </p:cNvCxnSpPr>
          <p:nvPr/>
        </p:nvCxnSpPr>
        <p:spPr>
          <a:xfrm flipH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36679" y="4080312"/>
            <a:ext cx="385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http://www.mipagina.com/WebApp1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85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13" idx="1"/>
            <a:endCxn id="10" idx="6"/>
          </p:cNvCxnSpPr>
          <p:nvPr/>
        </p:nvCxnSpPr>
        <p:spPr>
          <a:xfrm flipH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936679" y="4080312"/>
            <a:ext cx="385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http://www.mipagina.com/WebApp1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40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03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996256" y="4080312"/>
            <a:ext cx="35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HTML, JSON, </a:t>
            </a:r>
            <a:r>
              <a:rPr lang="es-ES" dirty="0" err="1" smtClean="0"/>
              <a:t>Binary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Response</a:t>
            </a:r>
            <a:endParaRPr lang="es-CO" dirty="0"/>
          </a:p>
        </p:txBody>
      </p:sp>
      <p:cxnSp>
        <p:nvCxnSpPr>
          <p:cNvPr id="9" name="Conector recto de flecha 8"/>
          <p:cNvCxnSpPr>
            <a:stCxn id="10" idx="6"/>
            <a:endCxn id="13" idx="1"/>
          </p:cNvCxnSpPr>
          <p:nvPr/>
        </p:nvCxnSpPr>
        <p:spPr>
          <a:xfrm flipV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6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Servidores y lenguajes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4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485648" y="47151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4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315151" y="3389946"/>
            <a:ext cx="1499566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PHPMyAdmin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485648" y="47151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PHP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2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Servidores de apps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Servidores y DB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824480" y="25908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6731000" y="35049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095066" y="30883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427306" y="52894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212848" y="46643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PHP</a:t>
            </a:r>
            <a:endParaRPr lang="es-CO" dirty="0"/>
          </a:p>
        </p:txBody>
      </p:sp>
      <p:sp>
        <p:nvSpPr>
          <p:cNvPr id="24" name="Disco magnético 23"/>
          <p:cNvSpPr/>
          <p:nvPr/>
        </p:nvSpPr>
        <p:spPr>
          <a:xfrm>
            <a:off x="850080" y="3294212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94618" y="47122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Database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15" idx="1"/>
            <a:endCxn id="24" idx="4"/>
          </p:cNvCxnSpPr>
          <p:nvPr/>
        </p:nvCxnSpPr>
        <p:spPr>
          <a:xfrm flipH="1" flipV="1">
            <a:off x="1597332" y="3866668"/>
            <a:ext cx="1227148" cy="2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209989" y="3305008"/>
            <a:ext cx="1499566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PHPMyAdmin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50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782149" y="3336819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824480" y="25908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6731000" y="35049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095066" y="30883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427306" y="52894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212848" y="46643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PHP</a:t>
            </a:r>
            <a:endParaRPr lang="es-CO" dirty="0"/>
          </a:p>
        </p:txBody>
      </p:sp>
      <p:sp>
        <p:nvSpPr>
          <p:cNvPr id="24" name="Disco magnético 23"/>
          <p:cNvSpPr/>
          <p:nvPr/>
        </p:nvSpPr>
        <p:spPr>
          <a:xfrm>
            <a:off x="850080" y="3294212"/>
            <a:ext cx="747252" cy="1144912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94618" y="47122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Database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15" idx="1"/>
            <a:endCxn id="24" idx="4"/>
          </p:cNvCxnSpPr>
          <p:nvPr/>
        </p:nvCxnSpPr>
        <p:spPr>
          <a:xfrm flipH="1" flipV="1">
            <a:off x="1597332" y="3866668"/>
            <a:ext cx="1227148" cy="2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209989" y="3305008"/>
            <a:ext cx="1499566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PHPMyAdmin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cxnSp>
        <p:nvCxnSpPr>
          <p:cNvPr id="4" name="Conector recto de flecha 3"/>
          <p:cNvCxnSpPr>
            <a:stCxn id="13" idx="1"/>
            <a:endCxn id="20" idx="6"/>
          </p:cNvCxnSpPr>
          <p:nvPr/>
        </p:nvCxnSpPr>
        <p:spPr>
          <a:xfrm flipH="1">
            <a:off x="7459133" y="3866668"/>
            <a:ext cx="2323016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459133" y="3955300"/>
            <a:ext cx="259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localhost</a:t>
            </a:r>
            <a:r>
              <a:rPr lang="es-ES" dirty="0" smtClean="0"/>
              <a:t>/</a:t>
            </a:r>
            <a:r>
              <a:rPr lang="es-ES" dirty="0" err="1" smtClean="0"/>
              <a:t>phpmyadmin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81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782149" y="3336819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824480" y="25908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6731000" y="35049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095066" y="30883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427306" y="52894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212848" y="46643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PHP</a:t>
            </a:r>
            <a:endParaRPr lang="es-CO" dirty="0"/>
          </a:p>
        </p:txBody>
      </p:sp>
      <p:sp>
        <p:nvSpPr>
          <p:cNvPr id="24" name="Disco magnético 23"/>
          <p:cNvSpPr/>
          <p:nvPr/>
        </p:nvSpPr>
        <p:spPr>
          <a:xfrm>
            <a:off x="850080" y="3294212"/>
            <a:ext cx="747252" cy="1144912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94618" y="47122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Database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15" idx="1"/>
            <a:endCxn id="24" idx="4"/>
          </p:cNvCxnSpPr>
          <p:nvPr/>
        </p:nvCxnSpPr>
        <p:spPr>
          <a:xfrm flipH="1" flipV="1">
            <a:off x="1597332" y="3866668"/>
            <a:ext cx="1227148" cy="2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209989" y="3305008"/>
            <a:ext cx="1499566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PHPMyAdmin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cxnSp>
        <p:nvCxnSpPr>
          <p:cNvPr id="4" name="Conector recto de flecha 3"/>
          <p:cNvCxnSpPr>
            <a:stCxn id="20" idx="6"/>
            <a:endCxn id="13" idx="1"/>
          </p:cNvCxnSpPr>
          <p:nvPr/>
        </p:nvCxnSpPr>
        <p:spPr>
          <a:xfrm flipV="1">
            <a:off x="7459133" y="3866668"/>
            <a:ext cx="2323016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324390" y="3941409"/>
            <a:ext cx="259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HTML+JS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46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782149" y="3336819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824480" y="25908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6731000" y="35049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7095066" y="30883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427306" y="52894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212848" y="46643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PHP</a:t>
            </a:r>
            <a:endParaRPr lang="es-CO" dirty="0"/>
          </a:p>
        </p:txBody>
      </p:sp>
      <p:sp>
        <p:nvSpPr>
          <p:cNvPr id="24" name="Disco magnético 23"/>
          <p:cNvSpPr/>
          <p:nvPr/>
        </p:nvSpPr>
        <p:spPr>
          <a:xfrm>
            <a:off x="850080" y="3294212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694618" y="47122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Database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15" idx="1"/>
            <a:endCxn id="24" idx="4"/>
          </p:cNvCxnSpPr>
          <p:nvPr/>
        </p:nvCxnSpPr>
        <p:spPr>
          <a:xfrm flipH="1" flipV="1">
            <a:off x="1597332" y="3866668"/>
            <a:ext cx="1227148" cy="2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209989" y="3305008"/>
            <a:ext cx="1499566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PHPMyAdmin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89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Servidores Java y DB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824480" y="25908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976880" y="2743202"/>
            <a:ext cx="1373531" cy="1059698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4557415" y="27432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976879" y="39553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557414" y="39451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6731000" y="35049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7095066" y="30883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7306" y="52894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12848" y="4664340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850080" y="3294212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694618" y="4712269"/>
            <a:ext cx="105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Database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1"/>
            <a:endCxn id="15" idx="4"/>
          </p:cNvCxnSpPr>
          <p:nvPr/>
        </p:nvCxnSpPr>
        <p:spPr>
          <a:xfrm flipH="1" flipV="1">
            <a:off x="1597332" y="3866668"/>
            <a:ext cx="1227148" cy="2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5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385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Un API REST es una interfaz </a:t>
            </a:r>
            <a:r>
              <a:rPr lang="es-ES" dirty="0"/>
              <a:t>HTTP </a:t>
            </a:r>
            <a:r>
              <a:rPr lang="es-ES" dirty="0" smtClean="0"/>
              <a:t>definida en el servidor para permitir la obtención u operación de los datos mediante el uso de un lenguaje de intercambio de objetos como JSON o XML.</a:t>
            </a:r>
          </a:p>
          <a:p>
            <a:pPr marL="0" indent="0">
              <a:buNone/>
            </a:pPr>
            <a:r>
              <a:rPr lang="es-ES" b="1" dirty="0" err="1" smtClean="0"/>
              <a:t>Stateless</a:t>
            </a:r>
            <a:endParaRPr lang="es-ES" b="1" dirty="0" smtClean="0"/>
          </a:p>
          <a:p>
            <a:r>
              <a:rPr lang="es-ES" dirty="0" smtClean="0"/>
              <a:t>El intercambio entre cliente y servidor no necesitan ni deben recordar información de su conversación para ejecutar una función</a:t>
            </a:r>
          </a:p>
          <a:p>
            <a:pPr marL="0" indent="0">
              <a:buNone/>
            </a:pPr>
            <a:r>
              <a:rPr lang="es-ES" b="1" dirty="0" smtClean="0"/>
              <a:t>Ventajas</a:t>
            </a:r>
            <a:endParaRPr lang="es-ES" b="1" dirty="0"/>
          </a:p>
          <a:p>
            <a:r>
              <a:rPr lang="es-ES" dirty="0" smtClean="0"/>
              <a:t>La principal ventaja es la escalabilidad, aunque otro beneficio es la separación del cliente y el servidor. Adicionalmente es un estándar que puede ser implementado independientemente del lenguaje de </a:t>
            </a:r>
            <a:r>
              <a:rPr lang="es-ES" dirty="0" err="1" smtClean="0"/>
              <a:t>programacion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7914967" y="2042924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271818" y="210901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9271818" y="243839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271817" y="276778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062409" y="173736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382144" y="1739686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4" idx="4"/>
            <a:endCxn id="6" idx="1"/>
          </p:cNvCxnSpPr>
          <p:nvPr/>
        </p:nvCxnSpPr>
        <p:spPr>
          <a:xfrm>
            <a:off x="8662219" y="2615380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46546" y="342654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52830" y="3418857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646546" y="474226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152830" y="4726892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12" idx="0"/>
          </p:cNvCxnSpPr>
          <p:nvPr/>
        </p:nvCxnSpPr>
        <p:spPr>
          <a:xfrm flipH="1">
            <a:off x="9866668" y="3121742"/>
            <a:ext cx="1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 flipH="1">
            <a:off x="9866668" y="3804183"/>
            <a:ext cx="2" cy="938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03923" y="3418857"/>
            <a:ext cx="156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Métodos HTTP</a:t>
            </a:r>
            <a:endParaRPr lang="es-CO" dirty="0"/>
          </a:p>
        </p:txBody>
      </p:sp>
      <p:cxnSp>
        <p:nvCxnSpPr>
          <p:cNvPr id="23" name="Conector recto de flecha 22"/>
          <p:cNvCxnSpPr>
            <a:stCxn id="21" idx="3"/>
            <a:endCxn id="12" idx="1"/>
          </p:cNvCxnSpPr>
          <p:nvPr/>
        </p:nvCxnSpPr>
        <p:spPr>
          <a:xfrm>
            <a:off x="9073263" y="3603523"/>
            <a:ext cx="57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+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531335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Un </a:t>
            </a:r>
            <a:r>
              <a:rPr lang="es-ES" dirty="0" smtClean="0"/>
              <a:t>servidor de apps puede </a:t>
            </a:r>
            <a:r>
              <a:rPr lang="es-ES" dirty="0" smtClean="0"/>
              <a:t>alojar un conjunto de aplicaciones </a:t>
            </a:r>
            <a:r>
              <a:rPr lang="es-ES" dirty="0" smtClean="0"/>
              <a:t>WEB.</a:t>
            </a: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Hace accesible los recursos de la aplicación WEB por los demás componentes de la red.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</a:t>
            </a:r>
            <a:r>
              <a:rPr lang="es-ES" dirty="0" smtClean="0"/>
              <a:t>Se usa el mayoritariamente el protocolo HTTP</a:t>
            </a:r>
            <a:endParaRPr lang="es-E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515669" y="2269068"/>
            <a:ext cx="3313471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668069" y="242146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48604" y="242146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668068" y="363356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48603" y="362346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80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4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index.jsp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03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22021" y="2869375"/>
            <a:ext cx="2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index.chtml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40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endCxn id="14" idx="3"/>
          </p:cNvCxnSpPr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2" name="Disco magnético 21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19" name="Disco magnético 18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94666" y="2883501"/>
            <a:ext cx="26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materias.php</a:t>
            </a:r>
            <a:endParaRPr lang="es-ES" dirty="0" smtClean="0"/>
          </a:p>
          <a:p>
            <a:r>
              <a:rPr lang="es-ES" dirty="0" smtClean="0"/>
              <a:t>+ </a:t>
            </a:r>
            <a:r>
              <a:rPr lang="es-ES" dirty="0" err="1" smtClean="0"/>
              <a:t>codigo</a:t>
            </a:r>
            <a:r>
              <a:rPr lang="es-ES" dirty="0" smtClean="0"/>
              <a:t>=1010101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52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PUROS</a:t>
            </a:r>
          </a:p>
          <a:p>
            <a:r>
              <a:rPr lang="es-ES" dirty="0" smtClean="0"/>
              <a:t>EL FRONTEND ES RESPONSABLE DE LA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45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>
            <a:stCxn id="12" idx="3"/>
          </p:cNvCxnSpPr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4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>
            <a:stCxn id="14" idx="3"/>
            <a:endCxn id="12" idx="1"/>
          </p:cNvCxnSpPr>
          <p:nvPr/>
        </p:nvCxnSpPr>
        <p:spPr>
          <a:xfrm flipV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70860" y="2883501"/>
            <a:ext cx="160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 index.html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03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cxnSp>
        <p:nvCxnSpPr>
          <p:cNvPr id="19" name="Conector recto de flecha 18"/>
          <p:cNvCxnSpPr>
            <a:stCxn id="12" idx="1"/>
            <a:endCxn id="14" idx="3"/>
          </p:cNvCxnSpPr>
          <p:nvPr/>
        </p:nvCxnSpPr>
        <p:spPr>
          <a:xfrm flipH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41241" y="290102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 index.html</a:t>
            </a:r>
          </a:p>
          <a:p>
            <a:r>
              <a:rPr lang="es-ES" dirty="0" smtClean="0"/>
              <a:t>+ func.js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88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3"/>
            <a:endCxn id="24" idx="1"/>
          </p:cNvCxnSpPr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4" name="Conector recto de flecha 3"/>
          <p:cNvCxnSpPr>
            <a:stCxn id="24" idx="0"/>
            <a:endCxn id="12" idx="1"/>
          </p:cNvCxnSpPr>
          <p:nvPr/>
        </p:nvCxnSpPr>
        <p:spPr>
          <a:xfrm flipV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67191" y="3543555"/>
            <a:ext cx="1799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GET/POST</a:t>
            </a:r>
          </a:p>
          <a:p>
            <a:r>
              <a:rPr lang="es-ES" dirty="0" smtClean="0"/>
              <a:t>Servicio Materias</a:t>
            </a:r>
          </a:p>
          <a:p>
            <a:r>
              <a:rPr lang="es-ES" dirty="0" smtClean="0"/>
              <a:t>JSON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9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00106" y="1884274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Recursos</a:t>
            </a:r>
            <a:endParaRPr lang="es-CO" dirty="0"/>
          </a:p>
        </p:txBody>
      </p:sp>
      <p:cxnSp>
        <p:nvCxnSpPr>
          <p:cNvPr id="9" name="Conector recto de flecha 8"/>
          <p:cNvCxnSpPr>
            <a:stCxn id="13" idx="2"/>
          </p:cNvCxnSpPr>
          <p:nvPr/>
        </p:nvCxnSpPr>
        <p:spPr>
          <a:xfrm flipH="1">
            <a:off x="2167467" y="2253606"/>
            <a:ext cx="1065106" cy="54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3" idx="2"/>
            <a:endCxn id="7" idx="0"/>
          </p:cNvCxnSpPr>
          <p:nvPr/>
        </p:nvCxnSpPr>
        <p:spPr>
          <a:xfrm flipH="1">
            <a:off x="1936445" y="2253606"/>
            <a:ext cx="1296128" cy="175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" idx="2"/>
            <a:endCxn id="6" idx="0"/>
          </p:cNvCxnSpPr>
          <p:nvPr/>
        </p:nvCxnSpPr>
        <p:spPr>
          <a:xfrm>
            <a:off x="3232573" y="2253606"/>
            <a:ext cx="284408" cy="54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3" idx="2"/>
            <a:endCxn id="8" idx="0"/>
          </p:cNvCxnSpPr>
          <p:nvPr/>
        </p:nvCxnSpPr>
        <p:spPr>
          <a:xfrm>
            <a:off x="3232573" y="2253606"/>
            <a:ext cx="284407" cy="174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3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05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26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503476" y="2283925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40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33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13" idx="1"/>
            <a:endCxn id="10" idx="6"/>
          </p:cNvCxnSpPr>
          <p:nvPr/>
        </p:nvCxnSpPr>
        <p:spPr>
          <a:xfrm flipH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96256" y="4080312"/>
            <a:ext cx="35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http://192.168.0.10:8080/WebApp1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27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13" idx="1"/>
            <a:endCxn id="10" idx="6"/>
          </p:cNvCxnSpPr>
          <p:nvPr/>
        </p:nvCxnSpPr>
        <p:spPr>
          <a:xfrm flipH="1">
            <a:off x="5731933" y="3919795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96256" y="4080312"/>
            <a:ext cx="35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http://192.168.0.10:8080/WebApp1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167921" y="355572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Request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97280" y="2641602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49680" y="2794002"/>
            <a:ext cx="1373531" cy="10596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r>
              <a:rPr lang="es-ES" dirty="0" smtClean="0"/>
              <a:t> </a:t>
            </a:r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830215" y="2794002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249679" y="4006100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3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830214" y="399599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smtClean="0"/>
              <a:t>4</a:t>
            </a:r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5003800" y="3555729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5367866" y="3139185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00106" y="5340286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854161" y="3389946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63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953</Words>
  <Application>Microsoft Office PowerPoint</Application>
  <PresentationFormat>Panorámica</PresentationFormat>
  <Paragraphs>451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Calibri</vt:lpstr>
      <vt:lpstr>Calibri Light</vt:lpstr>
      <vt:lpstr>Wingdings</vt:lpstr>
      <vt:lpstr>Retrospección</vt:lpstr>
      <vt:lpstr>Semana 11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de apps</vt:lpstr>
      <vt:lpstr>Servidores y lenguajes</vt:lpstr>
      <vt:lpstr>Servidores de apps</vt:lpstr>
      <vt:lpstr>Servidores de apps</vt:lpstr>
      <vt:lpstr>Servidores y DB</vt:lpstr>
      <vt:lpstr>Servidores de apps</vt:lpstr>
      <vt:lpstr>Servidores de apps</vt:lpstr>
      <vt:lpstr>Servidores de apps</vt:lpstr>
      <vt:lpstr>Servidores de apps</vt:lpstr>
      <vt:lpstr>Servidores Java y DB</vt:lpstr>
      <vt:lpstr>Servidores de apps</vt:lpstr>
      <vt:lpstr>API REST</vt:lpstr>
      <vt:lpstr>API REST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6</cp:revision>
  <dcterms:created xsi:type="dcterms:W3CDTF">2020-04-04T16:48:03Z</dcterms:created>
  <dcterms:modified xsi:type="dcterms:W3CDTF">2020-04-04T17:57:29Z</dcterms:modified>
</cp:coreProperties>
</file>