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358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2"/>
    <a:srgbClr val="003366"/>
    <a:srgbClr val="000000"/>
    <a:srgbClr val="002060"/>
    <a:srgbClr val="7F7F7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13" autoAdjust="0"/>
    <p:restoredTop sz="94631"/>
  </p:normalViewPr>
  <p:slideViewPr>
    <p:cSldViewPr snapToGrid="0">
      <p:cViewPr varScale="1">
        <p:scale>
          <a:sx n="83" d="100"/>
          <a:sy n="83" d="100"/>
        </p:scale>
        <p:origin x="3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11/05/2020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Semana 14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/>
              <a:t>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177510" y="5350256"/>
            <a:ext cx="509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Usando</a:t>
            </a:r>
            <a:r>
              <a:rPr lang="en-US" i="1" dirty="0"/>
              <a:t> JavaScript</a:t>
            </a:r>
            <a:r>
              <a:rPr lang="en-US" dirty="0"/>
              <a:t> </a:t>
            </a:r>
            <a:r>
              <a:rPr lang="en-US" dirty="0" err="1"/>
              <a:t>Asíncrono</a:t>
            </a:r>
            <a:r>
              <a:rPr lang="en-US" dirty="0"/>
              <a:t> + XML (AJAX),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recogidos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.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EDAC6A5-4502-5640-9796-0D36A35BE667}"/>
              </a:ext>
            </a:extLst>
          </p:cNvPr>
          <p:cNvSpPr/>
          <p:nvPr/>
        </p:nvSpPr>
        <p:spPr>
          <a:xfrm>
            <a:off x="10554167" y="3056132"/>
            <a:ext cx="424070" cy="42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0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177510" y="5350256"/>
            <a:ext cx="509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Usando</a:t>
            </a:r>
            <a:r>
              <a:rPr lang="en-US" i="1" dirty="0"/>
              <a:t> JavaScript</a:t>
            </a:r>
            <a:r>
              <a:rPr lang="en-US" dirty="0"/>
              <a:t> </a:t>
            </a:r>
            <a:r>
              <a:rPr lang="en-US" dirty="0" err="1"/>
              <a:t>Asíncrono</a:t>
            </a:r>
            <a:r>
              <a:rPr lang="en-US" dirty="0"/>
              <a:t> + XML (AJAX),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recogidos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.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7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177510" y="5350256"/>
            <a:ext cx="509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Usando</a:t>
            </a:r>
            <a:r>
              <a:rPr lang="en-US" i="1" dirty="0"/>
              <a:t> JavaScript</a:t>
            </a:r>
            <a:r>
              <a:rPr lang="en-US" dirty="0"/>
              <a:t> </a:t>
            </a:r>
            <a:r>
              <a:rPr lang="en-US" dirty="0" err="1"/>
              <a:t>Asíncrono</a:t>
            </a:r>
            <a:r>
              <a:rPr lang="en-US" dirty="0"/>
              <a:t> + XML (AJAX),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recogidos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.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44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016881" y="5372221"/>
            <a:ext cx="446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Tambien </a:t>
            </a:r>
            <a:r>
              <a:rPr lang="en-US" i="1" dirty="0" err="1"/>
              <a:t>usando</a:t>
            </a:r>
            <a:r>
              <a:rPr lang="en-US" i="1" dirty="0"/>
              <a:t> AJAX,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comunicándonos</a:t>
            </a:r>
            <a:r>
              <a:rPr lang="en-US" dirty="0"/>
              <a:t> con el API Rest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5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016881" y="5372221"/>
            <a:ext cx="446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Tambien </a:t>
            </a:r>
            <a:r>
              <a:rPr lang="en-US" i="1" dirty="0" err="1"/>
              <a:t>usando</a:t>
            </a:r>
            <a:r>
              <a:rPr lang="en-US" i="1" dirty="0"/>
              <a:t> AJAX,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comunicándonos</a:t>
            </a:r>
            <a:r>
              <a:rPr lang="en-US" dirty="0"/>
              <a:t> con el API Rest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8DA6F5F-392F-A14B-9084-31282502BE90}"/>
              </a:ext>
            </a:extLst>
          </p:cNvPr>
          <p:cNvSpPr/>
          <p:nvPr/>
        </p:nvSpPr>
        <p:spPr>
          <a:xfrm>
            <a:off x="10554167" y="3056132"/>
            <a:ext cx="424070" cy="42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7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016881" y="5372221"/>
            <a:ext cx="446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Tambien </a:t>
            </a:r>
            <a:r>
              <a:rPr lang="en-US" i="1" dirty="0" err="1"/>
              <a:t>usando</a:t>
            </a:r>
            <a:r>
              <a:rPr lang="en-US" i="1" dirty="0"/>
              <a:t> AJAX,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comunicándonos</a:t>
            </a:r>
            <a:r>
              <a:rPr lang="en-US" dirty="0"/>
              <a:t> con el API Rest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8DA6F5F-392F-A14B-9084-31282502BE90}"/>
              </a:ext>
            </a:extLst>
          </p:cNvPr>
          <p:cNvSpPr/>
          <p:nvPr/>
        </p:nvSpPr>
        <p:spPr>
          <a:xfrm>
            <a:off x="9006302" y="2951028"/>
            <a:ext cx="424070" cy="42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016881" y="5372221"/>
            <a:ext cx="446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Tambien </a:t>
            </a:r>
            <a:r>
              <a:rPr lang="en-US" i="1" dirty="0" err="1"/>
              <a:t>usando</a:t>
            </a:r>
            <a:r>
              <a:rPr lang="en-US" i="1" dirty="0"/>
              <a:t> AJAX,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comunicándonos</a:t>
            </a:r>
            <a:r>
              <a:rPr lang="en-US" dirty="0"/>
              <a:t> con el API Rest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8DA6F5F-392F-A14B-9084-31282502BE90}"/>
              </a:ext>
            </a:extLst>
          </p:cNvPr>
          <p:cNvSpPr/>
          <p:nvPr/>
        </p:nvSpPr>
        <p:spPr>
          <a:xfrm>
            <a:off x="7657539" y="2951028"/>
            <a:ext cx="424070" cy="42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016881" y="5372221"/>
            <a:ext cx="446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Tambien </a:t>
            </a:r>
            <a:r>
              <a:rPr lang="en-US" i="1" dirty="0" err="1"/>
              <a:t>usando</a:t>
            </a:r>
            <a:r>
              <a:rPr lang="en-US" i="1" dirty="0"/>
              <a:t> AJAX,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comunicándonos</a:t>
            </a:r>
            <a:r>
              <a:rPr lang="en-US" dirty="0"/>
              <a:t> con el API Rest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8DA6F5F-392F-A14B-9084-31282502BE90}"/>
              </a:ext>
            </a:extLst>
          </p:cNvPr>
          <p:cNvSpPr/>
          <p:nvPr/>
        </p:nvSpPr>
        <p:spPr>
          <a:xfrm>
            <a:off x="5036967" y="3173276"/>
            <a:ext cx="424070" cy="42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016881" y="5372221"/>
            <a:ext cx="446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Tambien </a:t>
            </a:r>
            <a:r>
              <a:rPr lang="en-US" i="1" dirty="0" err="1"/>
              <a:t>usando</a:t>
            </a:r>
            <a:r>
              <a:rPr lang="en-US" i="1" dirty="0"/>
              <a:t> AJAX,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comunicándonos</a:t>
            </a:r>
            <a:r>
              <a:rPr lang="en-US" dirty="0"/>
              <a:t> con el API Rest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</a:rPr>
              <a:t>&lt;div&gt;info&lt;/div&gt;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18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016881" y="5372221"/>
            <a:ext cx="446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Tambien </a:t>
            </a:r>
            <a:r>
              <a:rPr lang="en-US" i="1" dirty="0" err="1"/>
              <a:t>usando</a:t>
            </a:r>
            <a:r>
              <a:rPr lang="en-US" i="1" dirty="0"/>
              <a:t> AJAX,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comunicándonos</a:t>
            </a:r>
            <a:r>
              <a:rPr lang="en-US" dirty="0"/>
              <a:t> con el API Rest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</a:rPr>
              <a:t>&lt;div&gt;info&lt;/div&gt;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05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JAVASCRIPT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27398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JAVASCRIPT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WEBSockets (Conexiones Activas)</a:t>
            </a:r>
          </a:p>
        </p:txBody>
      </p:sp>
    </p:spTree>
    <p:extLst>
      <p:ext uri="{BB962C8B-B14F-4D97-AF65-F5344CB8AC3E}">
        <p14:creationId xmlns:p14="http://schemas.microsoft.com/office/powerpoint/2010/main" val="35872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C5EF-3692-7F43-8538-69FA9771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C870-A541-C946-91CF-8E6544ED0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51729" cy="4023360"/>
          </a:xfrm>
        </p:spPr>
        <p:txBody>
          <a:bodyPr/>
          <a:lstStyle/>
          <a:p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implementación</a:t>
            </a:r>
            <a:r>
              <a:rPr lang="en-US" dirty="0"/>
              <a:t> de TCP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capa</a:t>
            </a:r>
            <a:r>
              <a:rPr lang="en-US" dirty="0" smtClean="0"/>
              <a:t> de </a:t>
            </a:r>
            <a:r>
              <a:rPr lang="en-US" dirty="0" err="1" smtClean="0"/>
              <a:t>aplicacion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Ha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incluido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especificación</a:t>
            </a:r>
            <a:r>
              <a:rPr lang="en-US" dirty="0"/>
              <a:t> de HTLM5,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soporta</a:t>
            </a:r>
            <a:r>
              <a:rPr lang="en-US" dirty="0"/>
              <a:t> de forma </a:t>
            </a:r>
            <a:r>
              <a:rPr lang="en-US" dirty="0" err="1"/>
              <a:t>nativa</a:t>
            </a:r>
            <a:r>
              <a:rPr lang="en-US" dirty="0"/>
              <a:t> el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websockets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trata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conexión</a:t>
            </a:r>
            <a:r>
              <a:rPr lang="en-US" dirty="0"/>
              <a:t> </a:t>
            </a:r>
            <a:r>
              <a:rPr lang="en-US" dirty="0" err="1"/>
              <a:t>activa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AB6A8-059A-944F-8FE1-59EE688DB3C9}"/>
              </a:ext>
            </a:extLst>
          </p:cNvPr>
          <p:cNvSpPr/>
          <p:nvPr/>
        </p:nvSpPr>
        <p:spPr>
          <a:xfrm>
            <a:off x="6891130" y="4041911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3F47F-841D-9941-9EF4-BA4E298246F6}"/>
              </a:ext>
            </a:extLst>
          </p:cNvPr>
          <p:cNvSpPr/>
          <p:nvPr/>
        </p:nvSpPr>
        <p:spPr>
          <a:xfrm>
            <a:off x="9985513" y="4041910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328637-15CC-354B-999A-34641AD789FD}"/>
              </a:ext>
            </a:extLst>
          </p:cNvPr>
          <p:cNvSpPr/>
          <p:nvPr/>
        </p:nvSpPr>
        <p:spPr>
          <a:xfrm>
            <a:off x="8567529" y="1845734"/>
            <a:ext cx="1080053" cy="108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395F171-4D82-3040-9135-A13DA3644876}"/>
              </a:ext>
            </a:extLst>
          </p:cNvPr>
          <p:cNvCxnSpPr>
            <a:stCxn id="4" idx="0"/>
            <a:endCxn id="6" idx="1"/>
          </p:cNvCxnSpPr>
          <p:nvPr/>
        </p:nvCxnSpPr>
        <p:spPr>
          <a:xfrm rot="5400000" flipH="1" flipV="1">
            <a:off x="7269003" y="2743386"/>
            <a:ext cx="1656149" cy="94090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7D9A39A-C610-B34F-8F85-DC9B3015BE16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rot="16200000" flipV="1">
            <a:off x="9356222" y="2677122"/>
            <a:ext cx="1656148" cy="1073427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88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C5EF-3692-7F43-8538-69FA9771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C870-A541-C946-91CF-8E6544ED0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51729" cy="4023360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Con </a:t>
            </a:r>
            <a:r>
              <a:rPr lang="en-US" dirty="0" err="1"/>
              <a:t>WebSockets</a:t>
            </a:r>
            <a:r>
              <a:rPr lang="en-US" dirty="0"/>
              <a:t>,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llamada</a:t>
            </a:r>
            <a:r>
              <a:rPr lang="en-US" dirty="0"/>
              <a:t> </a:t>
            </a:r>
            <a:r>
              <a:rPr lang="en-US" dirty="0" err="1"/>
              <a:t>telefónica</a:t>
            </a:r>
            <a:r>
              <a:rPr lang="en-US" dirty="0"/>
              <a:t>. Una </a:t>
            </a:r>
            <a:r>
              <a:rPr lang="en-US" dirty="0" err="1"/>
              <a:t>conexión</a:t>
            </a:r>
            <a:r>
              <a:rPr lang="en-US" dirty="0"/>
              <a:t> </a:t>
            </a:r>
            <a:r>
              <a:rPr lang="en-US" dirty="0" err="1"/>
              <a:t>activa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 AJAX, temenos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 Walkie Talkie. </a:t>
            </a:r>
            <a:r>
              <a:rPr lang="en-US" dirty="0" err="1"/>
              <a:t>Hacemos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petición</a:t>
            </a:r>
            <a:r>
              <a:rPr lang="en-US" dirty="0"/>
              <a:t>, </a:t>
            </a:r>
            <a:r>
              <a:rPr lang="en-US" dirty="0" err="1"/>
              <a:t>obtenemos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respuesta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AB6A8-059A-944F-8FE1-59EE688DB3C9}"/>
              </a:ext>
            </a:extLst>
          </p:cNvPr>
          <p:cNvSpPr/>
          <p:nvPr/>
        </p:nvSpPr>
        <p:spPr>
          <a:xfrm>
            <a:off x="6622773" y="1845734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3F47F-841D-9941-9EF4-BA4E298246F6}"/>
              </a:ext>
            </a:extLst>
          </p:cNvPr>
          <p:cNvSpPr/>
          <p:nvPr/>
        </p:nvSpPr>
        <p:spPr>
          <a:xfrm>
            <a:off x="10121346" y="1845733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328637-15CC-354B-999A-34641AD789FD}"/>
              </a:ext>
            </a:extLst>
          </p:cNvPr>
          <p:cNvSpPr/>
          <p:nvPr/>
        </p:nvSpPr>
        <p:spPr>
          <a:xfrm>
            <a:off x="8567529" y="2358443"/>
            <a:ext cx="1080053" cy="108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36E3CD-5D47-454A-A781-212399FC4B73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8093765" y="2898471"/>
            <a:ext cx="473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FC5F8B-3DCB-B940-8E0F-300ADAF32DF3}"/>
              </a:ext>
            </a:extLst>
          </p:cNvPr>
          <p:cNvCxnSpPr/>
          <p:nvPr/>
        </p:nvCxnSpPr>
        <p:spPr>
          <a:xfrm flipV="1">
            <a:off x="9647582" y="2898470"/>
            <a:ext cx="473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E976D-4CC8-9B4C-8DAE-8880BC15ACAC}"/>
              </a:ext>
            </a:extLst>
          </p:cNvPr>
          <p:cNvSpPr/>
          <p:nvPr/>
        </p:nvSpPr>
        <p:spPr>
          <a:xfrm>
            <a:off x="6622773" y="4118775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Frontend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(JS)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429788-9090-A945-BAD4-9F1CA0CB1484}"/>
              </a:ext>
            </a:extLst>
          </p:cNvPr>
          <p:cNvSpPr/>
          <p:nvPr/>
        </p:nvSpPr>
        <p:spPr>
          <a:xfrm>
            <a:off x="10121346" y="4118775"/>
            <a:ext cx="1470992" cy="210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(JAVA)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3DF950-6D39-104F-9CB4-65C74890EFF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093765" y="5171514"/>
            <a:ext cx="2027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C5EF-3692-7F43-8538-69FA9771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C870-A541-C946-91CF-8E6544ED0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51729" cy="4023360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Websockets</a:t>
            </a:r>
            <a:r>
              <a:rPr lang="en-US" dirty="0"/>
              <a:t> para </a:t>
            </a:r>
            <a:r>
              <a:rPr lang="en-US" dirty="0" err="1"/>
              <a:t>escuchar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real.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usa</a:t>
            </a:r>
            <a:r>
              <a:rPr lang="en-US" dirty="0"/>
              <a:t> AJAX para para </a:t>
            </a:r>
            <a:r>
              <a:rPr lang="en-US" dirty="0" err="1"/>
              <a:t>consumir</a:t>
            </a:r>
            <a:r>
              <a:rPr lang="en-US" dirty="0"/>
              <a:t> </a:t>
            </a:r>
            <a:r>
              <a:rPr lang="en-US" dirty="0" err="1"/>
              <a:t>servicios</a:t>
            </a:r>
            <a:r>
              <a:rPr lang="en-US" dirty="0"/>
              <a:t> web.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AB6A8-059A-944F-8FE1-59EE688DB3C9}"/>
              </a:ext>
            </a:extLst>
          </p:cNvPr>
          <p:cNvSpPr/>
          <p:nvPr/>
        </p:nvSpPr>
        <p:spPr>
          <a:xfrm>
            <a:off x="6622773" y="1845734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3F47F-841D-9941-9EF4-BA4E298246F6}"/>
              </a:ext>
            </a:extLst>
          </p:cNvPr>
          <p:cNvSpPr/>
          <p:nvPr/>
        </p:nvSpPr>
        <p:spPr>
          <a:xfrm>
            <a:off x="10121346" y="1845733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328637-15CC-354B-999A-34641AD789FD}"/>
              </a:ext>
            </a:extLst>
          </p:cNvPr>
          <p:cNvSpPr/>
          <p:nvPr/>
        </p:nvSpPr>
        <p:spPr>
          <a:xfrm>
            <a:off x="8567529" y="2358443"/>
            <a:ext cx="1080053" cy="108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36E3CD-5D47-454A-A781-212399FC4B73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8093765" y="2898471"/>
            <a:ext cx="473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FC5F8B-3DCB-B940-8E0F-300ADAF32DF3}"/>
              </a:ext>
            </a:extLst>
          </p:cNvPr>
          <p:cNvCxnSpPr/>
          <p:nvPr/>
        </p:nvCxnSpPr>
        <p:spPr>
          <a:xfrm flipV="1">
            <a:off x="9647582" y="2898470"/>
            <a:ext cx="473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E976D-4CC8-9B4C-8DAE-8880BC15ACAC}"/>
              </a:ext>
            </a:extLst>
          </p:cNvPr>
          <p:cNvSpPr/>
          <p:nvPr/>
        </p:nvSpPr>
        <p:spPr>
          <a:xfrm>
            <a:off x="6622773" y="4118775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Frontend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(JS)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429788-9090-A945-BAD4-9F1CA0CB1484}"/>
              </a:ext>
            </a:extLst>
          </p:cNvPr>
          <p:cNvSpPr/>
          <p:nvPr/>
        </p:nvSpPr>
        <p:spPr>
          <a:xfrm>
            <a:off x="10121346" y="4118775"/>
            <a:ext cx="1470992" cy="210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(JAVA)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3DF950-6D39-104F-9CB4-65C74890EFF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093765" y="5171514"/>
            <a:ext cx="2027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70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C5EF-3692-7F43-8538-69FA9771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C870-A541-C946-91CF-8E6544ED0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51729" cy="4023360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err="1"/>
              <a:t>Websockets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full-duplex. </a:t>
            </a:r>
            <a:r>
              <a:rPr lang="en-US" dirty="0" err="1"/>
              <a:t>Mensajes</a:t>
            </a:r>
            <a:r>
              <a:rPr lang="en-US" dirty="0"/>
              <a:t> in y out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hacerse</a:t>
            </a:r>
            <a:r>
              <a:rPr lang="en-US" dirty="0"/>
              <a:t> </a:t>
            </a:r>
            <a:r>
              <a:rPr lang="en-US" dirty="0" err="1"/>
              <a:t>simultaneamente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AJAX </a:t>
            </a:r>
            <a:r>
              <a:rPr lang="en-US" dirty="0" err="1"/>
              <a:t>es</a:t>
            </a:r>
            <a:r>
              <a:rPr lang="en-US" dirty="0"/>
              <a:t> half-duplex. El request se </a:t>
            </a:r>
            <a:r>
              <a:rPr lang="en-US" dirty="0" err="1"/>
              <a:t>hace</a:t>
            </a:r>
            <a:r>
              <a:rPr lang="en-US" dirty="0"/>
              <a:t> primero, </a:t>
            </a:r>
            <a:r>
              <a:rPr lang="en-US" dirty="0" err="1"/>
              <a:t>luego</a:t>
            </a:r>
            <a:r>
              <a:rPr lang="en-US" dirty="0"/>
              <a:t> el response.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AB6A8-059A-944F-8FE1-59EE688DB3C9}"/>
              </a:ext>
            </a:extLst>
          </p:cNvPr>
          <p:cNvSpPr/>
          <p:nvPr/>
        </p:nvSpPr>
        <p:spPr>
          <a:xfrm>
            <a:off x="6622773" y="1845734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3F47F-841D-9941-9EF4-BA4E298246F6}"/>
              </a:ext>
            </a:extLst>
          </p:cNvPr>
          <p:cNvSpPr/>
          <p:nvPr/>
        </p:nvSpPr>
        <p:spPr>
          <a:xfrm>
            <a:off x="10121346" y="1845733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328637-15CC-354B-999A-34641AD789FD}"/>
              </a:ext>
            </a:extLst>
          </p:cNvPr>
          <p:cNvSpPr/>
          <p:nvPr/>
        </p:nvSpPr>
        <p:spPr>
          <a:xfrm>
            <a:off x="8567529" y="2358443"/>
            <a:ext cx="1080053" cy="108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36E3CD-5D47-454A-A781-212399FC4B73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8093765" y="2898471"/>
            <a:ext cx="473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FC5F8B-3DCB-B940-8E0F-300ADAF32DF3}"/>
              </a:ext>
            </a:extLst>
          </p:cNvPr>
          <p:cNvCxnSpPr/>
          <p:nvPr/>
        </p:nvCxnSpPr>
        <p:spPr>
          <a:xfrm flipV="1">
            <a:off x="9647582" y="2898470"/>
            <a:ext cx="473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E976D-4CC8-9B4C-8DAE-8880BC15ACAC}"/>
              </a:ext>
            </a:extLst>
          </p:cNvPr>
          <p:cNvSpPr/>
          <p:nvPr/>
        </p:nvSpPr>
        <p:spPr>
          <a:xfrm>
            <a:off x="6622773" y="4118775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Frontend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(JS)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429788-9090-A945-BAD4-9F1CA0CB1484}"/>
              </a:ext>
            </a:extLst>
          </p:cNvPr>
          <p:cNvSpPr/>
          <p:nvPr/>
        </p:nvSpPr>
        <p:spPr>
          <a:xfrm>
            <a:off x="10121346" y="4118775"/>
            <a:ext cx="1470992" cy="210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(JAVA)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3DF950-6D39-104F-9CB4-65C74890EFF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093765" y="5171514"/>
            <a:ext cx="2027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C5EF-3692-7F43-8538-69FA9771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C870-A541-C946-91CF-8E6544ED0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51729" cy="4023360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err="1"/>
              <a:t>Websockets</a:t>
            </a:r>
            <a:r>
              <a:rPr lang="en-US" dirty="0"/>
              <a:t> no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implementarse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AJAX.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AJAX no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implementarse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Websocekts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AB6A8-059A-944F-8FE1-59EE688DB3C9}"/>
              </a:ext>
            </a:extLst>
          </p:cNvPr>
          <p:cNvSpPr/>
          <p:nvPr/>
        </p:nvSpPr>
        <p:spPr>
          <a:xfrm>
            <a:off x="6622773" y="1845734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3F47F-841D-9941-9EF4-BA4E298246F6}"/>
              </a:ext>
            </a:extLst>
          </p:cNvPr>
          <p:cNvSpPr/>
          <p:nvPr/>
        </p:nvSpPr>
        <p:spPr>
          <a:xfrm>
            <a:off x="10121346" y="1845733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328637-15CC-354B-999A-34641AD789FD}"/>
              </a:ext>
            </a:extLst>
          </p:cNvPr>
          <p:cNvSpPr/>
          <p:nvPr/>
        </p:nvSpPr>
        <p:spPr>
          <a:xfrm>
            <a:off x="8567529" y="2358443"/>
            <a:ext cx="1080053" cy="108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36E3CD-5D47-454A-A781-212399FC4B73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8093765" y="2898471"/>
            <a:ext cx="473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FC5F8B-3DCB-B940-8E0F-300ADAF32DF3}"/>
              </a:ext>
            </a:extLst>
          </p:cNvPr>
          <p:cNvCxnSpPr/>
          <p:nvPr/>
        </p:nvCxnSpPr>
        <p:spPr>
          <a:xfrm flipV="1">
            <a:off x="9647582" y="2898470"/>
            <a:ext cx="473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E976D-4CC8-9B4C-8DAE-8880BC15ACAC}"/>
              </a:ext>
            </a:extLst>
          </p:cNvPr>
          <p:cNvSpPr/>
          <p:nvPr/>
        </p:nvSpPr>
        <p:spPr>
          <a:xfrm>
            <a:off x="6622773" y="4118775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Frontend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(JS)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429788-9090-A945-BAD4-9F1CA0CB1484}"/>
              </a:ext>
            </a:extLst>
          </p:cNvPr>
          <p:cNvSpPr/>
          <p:nvPr/>
        </p:nvSpPr>
        <p:spPr>
          <a:xfrm>
            <a:off x="10121346" y="4118775"/>
            <a:ext cx="1470992" cy="210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(JAVA)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3DF950-6D39-104F-9CB4-65C74890EFF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093765" y="5171514"/>
            <a:ext cx="2027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63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813487" y="5158913"/>
            <a:ext cx="3687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+mj-lt"/>
              </a:rPr>
              <a:t>En</a:t>
            </a:r>
            <a:r>
              <a:rPr lang="en-US" i="1" dirty="0">
                <a:latin typeface="+mj-lt"/>
              </a:rPr>
              <a:t> el </a:t>
            </a:r>
            <a:r>
              <a:rPr lang="en-US" i="1" dirty="0" err="1">
                <a:latin typeface="+mj-lt"/>
              </a:rPr>
              <a:t>lado</a:t>
            </a:r>
            <a:r>
              <a:rPr lang="en-US" i="1" dirty="0">
                <a:latin typeface="+mj-lt"/>
              </a:rPr>
              <a:t> del front, hasta el </a:t>
            </a:r>
            <a:r>
              <a:rPr lang="en-US" i="1" dirty="0" err="1">
                <a:latin typeface="+mj-lt"/>
              </a:rPr>
              <a:t>momento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hemos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usado</a:t>
            </a:r>
            <a:r>
              <a:rPr lang="en-US" i="1" dirty="0">
                <a:latin typeface="+mj-lt"/>
              </a:rPr>
              <a:t> postman, </a:t>
            </a:r>
            <a:r>
              <a:rPr lang="en-US" i="1" dirty="0" err="1">
                <a:latin typeface="+mj-lt"/>
              </a:rPr>
              <a:t>pero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vamos</a:t>
            </a:r>
            <a:r>
              <a:rPr lang="en-US" i="1" dirty="0">
                <a:latin typeface="+mj-lt"/>
              </a:rPr>
              <a:t> a </a:t>
            </a:r>
            <a:r>
              <a:rPr lang="en-US" i="1" dirty="0" err="1">
                <a:latin typeface="+mj-lt"/>
              </a:rPr>
              <a:t>intercambiarlo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por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una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pagina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708990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1314975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4665720" y="3163519"/>
            <a:ext cx="2976033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3579414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2657060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3940466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74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813487" y="5304090"/>
            <a:ext cx="3687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+mj-lt"/>
              </a:rPr>
              <a:t>El DOM </a:t>
            </a:r>
            <a:r>
              <a:rPr lang="en-US" i="1" dirty="0" err="1">
                <a:latin typeface="+mj-lt"/>
              </a:rPr>
              <a:t>representa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los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objetos</a:t>
            </a:r>
            <a:r>
              <a:rPr lang="en-US" i="1" dirty="0">
                <a:latin typeface="+mj-lt"/>
              </a:rPr>
              <a:t> visuals </a:t>
            </a:r>
            <a:r>
              <a:rPr lang="en-US" i="1" dirty="0" err="1">
                <a:latin typeface="+mj-lt"/>
              </a:rPr>
              <a:t>declarados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en</a:t>
            </a:r>
            <a:r>
              <a:rPr lang="en-US" i="1" dirty="0">
                <a:latin typeface="+mj-lt"/>
              </a:rPr>
              <a:t> el </a:t>
            </a:r>
            <a:r>
              <a:rPr lang="en-US" i="1" dirty="0" err="1">
                <a:latin typeface="+mj-lt"/>
              </a:rPr>
              <a:t>javascript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708990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1314975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4665720" y="3163519"/>
            <a:ext cx="2976033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3579414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2657060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3940466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CBBD32-B63E-D04B-867A-155696E26DDA}"/>
              </a:ext>
            </a:extLst>
          </p:cNvPr>
          <p:cNvCxnSpPr/>
          <p:nvPr/>
        </p:nvCxnSpPr>
        <p:spPr>
          <a:xfrm flipV="1">
            <a:off x="1341479" y="4874074"/>
            <a:ext cx="0" cy="37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00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813487" y="5304090"/>
            <a:ext cx="3687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+mj-lt"/>
              </a:rPr>
              <a:t>El script </a:t>
            </a:r>
            <a:r>
              <a:rPr lang="en-US" i="1" dirty="0" err="1">
                <a:latin typeface="+mj-lt"/>
              </a:rPr>
              <a:t>en</a:t>
            </a:r>
            <a:r>
              <a:rPr lang="en-US" i="1" dirty="0">
                <a:latin typeface="+mj-lt"/>
              </a:rPr>
              <a:t> JS </a:t>
            </a:r>
            <a:r>
              <a:rPr lang="en-US" i="1" dirty="0" err="1">
                <a:latin typeface="+mj-lt"/>
              </a:rPr>
              <a:t>es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capaz</a:t>
            </a:r>
            <a:r>
              <a:rPr lang="en-US" i="1" dirty="0">
                <a:latin typeface="+mj-lt"/>
              </a:rPr>
              <a:t> de </a:t>
            </a:r>
            <a:r>
              <a:rPr lang="en-US" i="1" dirty="0" err="1">
                <a:latin typeface="+mj-lt"/>
              </a:rPr>
              <a:t>modificarlo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en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tiempo</a:t>
            </a:r>
            <a:r>
              <a:rPr lang="en-US" i="1" dirty="0">
                <a:latin typeface="+mj-lt"/>
              </a:rPr>
              <a:t> de </a:t>
            </a:r>
            <a:r>
              <a:rPr lang="en-US" i="1" dirty="0" err="1">
                <a:latin typeface="+mj-lt"/>
              </a:rPr>
              <a:t>ejecución</a:t>
            </a:r>
            <a:r>
              <a:rPr lang="en-US" i="1" dirty="0">
                <a:latin typeface="+mj-lt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708990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1314975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4665720" y="3163519"/>
            <a:ext cx="2976033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3579414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2657060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3940466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CBBD32-B63E-D04B-867A-155696E26DDA}"/>
              </a:ext>
            </a:extLst>
          </p:cNvPr>
          <p:cNvCxnSpPr/>
          <p:nvPr/>
        </p:nvCxnSpPr>
        <p:spPr>
          <a:xfrm flipV="1">
            <a:off x="1341479" y="4874074"/>
            <a:ext cx="0" cy="37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4104558" y="4269229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66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177510" y="5350256"/>
            <a:ext cx="509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Usando</a:t>
            </a:r>
            <a:r>
              <a:rPr lang="en-US" i="1" dirty="0"/>
              <a:t> JavaScript</a:t>
            </a:r>
            <a:r>
              <a:rPr lang="en-US" dirty="0"/>
              <a:t> </a:t>
            </a:r>
            <a:r>
              <a:rPr lang="en-US" dirty="0" err="1"/>
              <a:t>Asíncrono</a:t>
            </a:r>
            <a:r>
              <a:rPr lang="en-US" dirty="0"/>
              <a:t> + XML (AJAX),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recogidos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.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59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177510" y="5350256"/>
            <a:ext cx="509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Usando</a:t>
            </a:r>
            <a:r>
              <a:rPr lang="en-US" i="1" dirty="0"/>
              <a:t> JavaScript</a:t>
            </a:r>
            <a:r>
              <a:rPr lang="en-US" dirty="0"/>
              <a:t> </a:t>
            </a:r>
            <a:r>
              <a:rPr lang="en-US" dirty="0" err="1"/>
              <a:t>Asíncrono</a:t>
            </a:r>
            <a:r>
              <a:rPr lang="en-US" dirty="0"/>
              <a:t> + XML (AJAX),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recogidos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.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EDAC6A5-4502-5640-9796-0D36A35BE667}"/>
              </a:ext>
            </a:extLst>
          </p:cNvPr>
          <p:cNvSpPr/>
          <p:nvPr/>
        </p:nvSpPr>
        <p:spPr>
          <a:xfrm>
            <a:off x="5036968" y="3527567"/>
            <a:ext cx="424070" cy="42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6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177510" y="5350256"/>
            <a:ext cx="509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Usando</a:t>
            </a:r>
            <a:r>
              <a:rPr lang="en-US" i="1" dirty="0"/>
              <a:t> JavaScript</a:t>
            </a:r>
            <a:r>
              <a:rPr lang="en-US" dirty="0"/>
              <a:t> </a:t>
            </a:r>
            <a:r>
              <a:rPr lang="en-US" dirty="0" err="1"/>
              <a:t>Asíncrono</a:t>
            </a:r>
            <a:r>
              <a:rPr lang="en-US" dirty="0"/>
              <a:t> + XML (AJAX),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recogidos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.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EDAC6A5-4502-5640-9796-0D36A35BE667}"/>
              </a:ext>
            </a:extLst>
          </p:cNvPr>
          <p:cNvSpPr/>
          <p:nvPr/>
        </p:nvSpPr>
        <p:spPr>
          <a:xfrm>
            <a:off x="7657733" y="2951941"/>
            <a:ext cx="424070" cy="42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177510" y="5350256"/>
            <a:ext cx="509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Usando</a:t>
            </a:r>
            <a:r>
              <a:rPr lang="en-US" i="1" dirty="0"/>
              <a:t> JavaScript</a:t>
            </a:r>
            <a:r>
              <a:rPr lang="en-US" dirty="0"/>
              <a:t> </a:t>
            </a:r>
            <a:r>
              <a:rPr lang="en-US" dirty="0" err="1"/>
              <a:t>Asíncrono</a:t>
            </a:r>
            <a:r>
              <a:rPr lang="en-US" dirty="0"/>
              <a:t> + XML (AJAX),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recogidos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.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EDAC6A5-4502-5640-9796-0D36A35BE667}"/>
              </a:ext>
            </a:extLst>
          </p:cNvPr>
          <p:cNvSpPr/>
          <p:nvPr/>
        </p:nvSpPr>
        <p:spPr>
          <a:xfrm>
            <a:off x="8991942" y="2987043"/>
            <a:ext cx="424070" cy="42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13236</TotalTime>
  <Words>986</Words>
  <Application>Microsoft Office PowerPoint</Application>
  <PresentationFormat>Panorámica</PresentationFormat>
  <Paragraphs>329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8" baseType="lpstr">
      <vt:lpstr>Calibri</vt:lpstr>
      <vt:lpstr>Calibri Light</vt:lpstr>
      <vt:lpstr>Retrospección</vt:lpstr>
      <vt:lpstr>Semana 14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WebSockets</vt:lpstr>
      <vt:lpstr>WebSockets</vt:lpstr>
      <vt:lpstr>WebSockets</vt:lpstr>
      <vt:lpstr>WebSockets</vt:lpstr>
      <vt:lpstr>WebSockets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Rﭑηcφη</cp:lastModifiedBy>
  <cp:revision>236</cp:revision>
  <dcterms:created xsi:type="dcterms:W3CDTF">2019-02-03T15:35:16Z</dcterms:created>
  <dcterms:modified xsi:type="dcterms:W3CDTF">2020-05-11T17:56:41Z</dcterms:modified>
</cp:coreProperties>
</file>